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4.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5.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webextensions/webextension1.xml" ContentType="application/vnd.ms-office.webextension+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3" r:id="rId1"/>
    <p:sldMasterId id="2147483722" r:id="rId2"/>
    <p:sldMasterId id="2147483660" r:id="rId3"/>
    <p:sldMasterId id="2147483672" r:id="rId4"/>
    <p:sldMasterId id="2147483685" r:id="rId5"/>
    <p:sldMasterId id="2147483737" r:id="rId6"/>
  </p:sldMasterIdLst>
  <p:notesMasterIdLst>
    <p:notesMasterId r:id="rId53"/>
  </p:notesMasterIdLst>
  <p:sldIdLst>
    <p:sldId id="256" r:id="rId7"/>
    <p:sldId id="340" r:id="rId8"/>
    <p:sldId id="331" r:id="rId9"/>
    <p:sldId id="257" r:id="rId10"/>
    <p:sldId id="341" r:id="rId11"/>
    <p:sldId id="265" r:id="rId12"/>
    <p:sldId id="259" r:id="rId13"/>
    <p:sldId id="916" r:id="rId14"/>
    <p:sldId id="328" r:id="rId15"/>
    <p:sldId id="266" r:id="rId16"/>
    <p:sldId id="273" r:id="rId17"/>
    <p:sldId id="332" r:id="rId18"/>
    <p:sldId id="917" r:id="rId19"/>
    <p:sldId id="334" r:id="rId20"/>
    <p:sldId id="918" r:id="rId21"/>
    <p:sldId id="406" r:id="rId22"/>
    <p:sldId id="336" r:id="rId23"/>
    <p:sldId id="274" r:id="rId24"/>
    <p:sldId id="342" r:id="rId25"/>
    <p:sldId id="906" r:id="rId26"/>
    <p:sldId id="912" r:id="rId27"/>
    <p:sldId id="275" r:id="rId28"/>
    <p:sldId id="281" r:id="rId29"/>
    <p:sldId id="282" r:id="rId30"/>
    <p:sldId id="284" r:id="rId31"/>
    <p:sldId id="287" r:id="rId32"/>
    <p:sldId id="288" r:id="rId33"/>
    <p:sldId id="289" r:id="rId34"/>
    <p:sldId id="919" r:id="rId35"/>
    <p:sldId id="291" r:id="rId36"/>
    <p:sldId id="292" r:id="rId37"/>
    <p:sldId id="293" r:id="rId38"/>
    <p:sldId id="362" r:id="rId39"/>
    <p:sldId id="297" r:id="rId40"/>
    <p:sldId id="365" r:id="rId41"/>
    <p:sldId id="299" r:id="rId42"/>
    <p:sldId id="305" r:id="rId43"/>
    <p:sldId id="377" r:id="rId44"/>
    <p:sldId id="325" r:id="rId45"/>
    <p:sldId id="913" r:id="rId46"/>
    <p:sldId id="920" r:id="rId47"/>
    <p:sldId id="620" r:id="rId48"/>
    <p:sldId id="915" r:id="rId49"/>
    <p:sldId id="333" r:id="rId50"/>
    <p:sldId id="337" r:id="rId51"/>
    <p:sldId id="335" r:id="rId52"/>
  </p:sldIdLst>
  <p:sldSz cx="9144000" cy="6858000" type="screen4x3"/>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21" autoAdjust="0"/>
    <p:restoredTop sz="71690"/>
  </p:normalViewPr>
  <p:slideViewPr>
    <p:cSldViewPr snapToGrid="0">
      <p:cViewPr varScale="1">
        <p:scale>
          <a:sx n="82" d="100"/>
          <a:sy n="82" d="100"/>
        </p:scale>
        <p:origin x="2104" y="168"/>
      </p:cViewPr>
      <p:guideLst/>
    </p:cSldViewPr>
  </p:slideViewPr>
  <p:notesTextViewPr>
    <p:cViewPr>
      <p:scale>
        <a:sx n="120" d="100"/>
        <a:sy n="12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viewProps" Target="viewProps.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notesMaster" Target="notesMasters/notesMaster1.xml"/><Relationship Id="rId5" Type="http://schemas.openxmlformats.org/officeDocument/2006/relationships/slideMaster" Target="slideMasters/slideMaster5.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theme" Target="theme/theme1.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tableStyles" Target="tableStyles.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s>
</file>

<file path=ppt/media/hdphoto1.wdp>
</file>

<file path=ppt/media/hdphoto2.wdp>
</file>

<file path=ppt/media/hdphoto3.wdp>
</file>

<file path=ppt/media/hdphoto4.wdp>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2.png>
</file>

<file path=ppt/media/image33.png>
</file>

<file path=ppt/media/image34.png>
</file>

<file path=ppt/media/image35.png>
</file>

<file path=ppt/media/image36.png>
</file>

<file path=ppt/media/image37.png>
</file>

<file path=ppt/media/image38.jpg>
</file>

<file path=ppt/media/image39.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6725"/>
          </a:xfrm>
          <a:prstGeom prst="rect">
            <a:avLst/>
          </a:prstGeom>
        </p:spPr>
        <p:txBody>
          <a:bodyPr vert="horz" lIns="91440" tIns="45720" rIns="91440" bIns="45720" rtlCol="0"/>
          <a:lstStyle>
            <a:lvl1pPr algn="r">
              <a:defRPr sz="1200"/>
            </a:lvl1pPr>
          </a:lstStyle>
          <a:p>
            <a:fld id="{723EEEA1-9B87-AF49-9797-384EAA4B1DDA}" type="datetimeFigureOut">
              <a:rPr lang="en-US" smtClean="0"/>
              <a:t>12/29/22</a:t>
            </a:fld>
            <a:endParaRPr lang="en-US"/>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73575"/>
            <a:ext cx="5607050" cy="36607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6725"/>
          </a:xfrm>
          <a:prstGeom prst="rect">
            <a:avLst/>
          </a:prstGeom>
        </p:spPr>
        <p:txBody>
          <a:bodyPr vert="horz" lIns="91440" tIns="45720" rIns="91440" bIns="45720" rtlCol="0" anchor="b"/>
          <a:lstStyle>
            <a:lvl1pPr algn="r">
              <a:defRPr sz="1200"/>
            </a:lvl1pPr>
          </a:lstStyle>
          <a:p>
            <a:fld id="{F70A8337-B5D5-7346-AE2E-5A7375F26907}" type="slidenum">
              <a:rPr lang="en-US" smtClean="0"/>
              <a:t>‹#›</a:t>
            </a:fld>
            <a:endParaRPr lang="en-US"/>
          </a:p>
        </p:txBody>
      </p:sp>
    </p:spTree>
    <p:extLst>
      <p:ext uri="{BB962C8B-B14F-4D97-AF65-F5344CB8AC3E}">
        <p14:creationId xmlns:p14="http://schemas.microsoft.com/office/powerpoint/2010/main" val="2215573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A8337-B5D5-7346-AE2E-5A7375F26907}" type="slidenum">
              <a:rPr lang="en-US" smtClean="0"/>
              <a:t>3</a:t>
            </a:fld>
            <a:endParaRPr lang="en-US"/>
          </a:p>
        </p:txBody>
      </p:sp>
    </p:spTree>
    <p:extLst>
      <p:ext uri="{BB962C8B-B14F-4D97-AF65-F5344CB8AC3E}">
        <p14:creationId xmlns:p14="http://schemas.microsoft.com/office/powerpoint/2010/main" val="2729601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413FEC8-6718-46EA-AA8A-193A0D995F42}" type="slidenum">
              <a:rPr lang="en-US" smtClean="0"/>
              <a:t>33</a:t>
            </a:fld>
            <a:endParaRPr lang="en-US"/>
          </a:p>
        </p:txBody>
      </p:sp>
    </p:spTree>
    <p:extLst>
      <p:ext uri="{BB962C8B-B14F-4D97-AF65-F5344CB8AC3E}">
        <p14:creationId xmlns:p14="http://schemas.microsoft.com/office/powerpoint/2010/main" val="1230581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t>Bluetooth </a:t>
            </a:r>
          </a:p>
          <a:p>
            <a:pPr lvl="2"/>
            <a:r>
              <a:rPr lang="en-US" dirty="0"/>
              <a:t>Devices have a range of about 10 meters</a:t>
            </a:r>
          </a:p>
          <a:p>
            <a:pPr lvl="2"/>
            <a:r>
              <a:rPr lang="en-US" dirty="0"/>
              <a:t>The devices are paired using a code to connect </a:t>
            </a:r>
          </a:p>
          <a:p>
            <a:pPr lvl="2"/>
            <a:r>
              <a:rPr lang="en-US" dirty="0"/>
              <a:t>provide a personal area connection (PAN)</a:t>
            </a:r>
          </a:p>
          <a:p>
            <a:pPr lvl="1"/>
            <a:r>
              <a:rPr lang="en-US" dirty="0"/>
              <a:t>Secure Satellite Communications (SATCOM)</a:t>
            </a:r>
          </a:p>
          <a:p>
            <a:pPr lvl="2"/>
            <a:r>
              <a:rPr lang="en-US" dirty="0"/>
              <a:t>Dish at one location that connects point to point with a dish in another location</a:t>
            </a:r>
          </a:p>
          <a:p>
            <a:endParaRPr lang="en-US" dirty="0"/>
          </a:p>
        </p:txBody>
      </p:sp>
      <p:sp>
        <p:nvSpPr>
          <p:cNvPr id="4" name="Slide Number Placeholder 3"/>
          <p:cNvSpPr>
            <a:spLocks noGrp="1"/>
          </p:cNvSpPr>
          <p:nvPr>
            <p:ph type="sldNum" sz="quarter" idx="5"/>
          </p:nvPr>
        </p:nvSpPr>
        <p:spPr/>
        <p:txBody>
          <a:bodyPr/>
          <a:lstStyle/>
          <a:p>
            <a:fld id="{F70A8337-B5D5-7346-AE2E-5A7375F26907}" type="slidenum">
              <a:rPr lang="en-US" smtClean="0"/>
              <a:t>36</a:t>
            </a:fld>
            <a:endParaRPr lang="en-US"/>
          </a:p>
        </p:txBody>
      </p:sp>
    </p:spTree>
    <p:extLst>
      <p:ext uri="{BB962C8B-B14F-4D97-AF65-F5344CB8AC3E}">
        <p14:creationId xmlns:p14="http://schemas.microsoft.com/office/powerpoint/2010/main" val="39316687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Tree>
    <p:extLst>
      <p:ext uri="{BB962C8B-B14F-4D97-AF65-F5344CB8AC3E}">
        <p14:creationId xmlns:p14="http://schemas.microsoft.com/office/powerpoint/2010/main" val="23354123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Answers:</a:t>
            </a:r>
            <a:endParaRPr lang="en-US" b="1" dirty="0"/>
          </a:p>
          <a:p>
            <a:pPr marL="228600" indent="-228600">
              <a:buAutoNum type="arabicPeriod"/>
            </a:pPr>
            <a:r>
              <a:rPr lang="en-US" sz="1200" b="1" i="1" kern="1200" dirty="0">
                <a:solidFill>
                  <a:schemeClr val="tx1"/>
                </a:solidFill>
                <a:effectLst/>
                <a:latin typeface="+mn-lt"/>
                <a:ea typeface="+mn-ea"/>
                <a:cs typeface="+mn-cs"/>
              </a:rPr>
              <a:t>C. EAP-TTLS</a:t>
            </a:r>
            <a:r>
              <a:rPr lang="en-US" sz="1200" b="1" i="0" kern="1200" dirty="0">
                <a:solidFill>
                  <a:schemeClr val="tx1"/>
                </a:solidFill>
                <a:effectLst/>
                <a:latin typeface="+mn-lt"/>
                <a:ea typeface="+mn-ea"/>
                <a:cs typeface="+mn-cs"/>
              </a:rPr>
              <a:t> </a:t>
            </a:r>
            <a:r>
              <a:rPr lang="en-US" sz="1200" i="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EAP-TTLS (Extensible Authentication Protocol - Tunneled Transport</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Layer Security) allows the use of multiple authentication protocols</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transported inside of an encrypted TLS (Transport Layer Security) tunnel.</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This allows the use of any authentication while maintaining confidentiality</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with TLS.</a:t>
            </a:r>
          </a:p>
          <a:p>
            <a:endParaRPr lang="en-US" sz="1200" kern="1200" dirty="0">
              <a:solidFill>
                <a:schemeClr val="tx1"/>
              </a:solidFill>
              <a:effectLst/>
              <a:latin typeface="+mn-lt"/>
              <a:ea typeface="+mn-ea"/>
              <a:cs typeface="+mn-cs"/>
            </a:endParaRPr>
          </a:p>
          <a:p>
            <a:r>
              <a:rPr lang="en-US" dirty="0"/>
              <a:t>2. </a:t>
            </a:r>
            <a:r>
              <a:rPr lang="en-US" sz="1200" b="1" i="1" kern="1200" dirty="0">
                <a:solidFill>
                  <a:schemeClr val="tx1"/>
                </a:solidFill>
                <a:effectLst/>
                <a:latin typeface="+mn-lt"/>
                <a:ea typeface="+mn-ea"/>
                <a:cs typeface="+mn-cs"/>
              </a:rPr>
              <a:t>A. Enable WPA3 encryption</a:t>
            </a:r>
            <a:endParaRPr lang="en-US" sz="1200" b="1"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A MAC (Media Access Control) address can be spoofed on a remote</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device, which means anyone within the vicinity of the access point can</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view legitimate MAC addresses and spoof them to avoid the MAC filter.</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To ensure proper authentication, the system administrator can enable</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WPA3 (Wi-Fi Protected Access version 3) with a shared key, or configure</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802.1X to integrate with an existing authentication database.</a:t>
            </a:r>
            <a:endParaRPr lang="en-US" sz="1200" kern="1200" dirty="0">
              <a:solidFill>
                <a:schemeClr val="tx1"/>
              </a:solidFill>
              <a:effectLst/>
              <a:latin typeface="+mn-lt"/>
              <a:ea typeface="+mn-ea"/>
              <a:cs typeface="+mn-cs"/>
            </a:endParaRPr>
          </a:p>
          <a:p>
            <a:r>
              <a:rPr lang="en-US" sz="1200" b="1" i="1" u="sng" kern="1200" dirty="0">
                <a:solidFill>
                  <a:schemeClr val="tx1"/>
                </a:solidFill>
                <a:effectLst/>
                <a:latin typeface="+mn-lt"/>
                <a:ea typeface="+mn-ea"/>
                <a:cs typeface="+mn-cs"/>
              </a:rPr>
              <a:t>The incorrect answers:</a:t>
            </a:r>
            <a:endParaRPr lang="en-US" sz="1200" b="1" u="sng"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B. Remove unauthorized MAC addresses from the filter</a:t>
            </a:r>
            <a:r>
              <a:rPr lang="en-US" sz="1200" i="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Since MAC addresses are visible when capturing packets, any</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unauthorized users affected by the removal of a MAC address would</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simply obtain the remaining MAC addresses in use and spoof those</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addresses to gain access.</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C. Modify the SSID name -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The SSID (Service Set Identifier) is the name associated with the wireless</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network. The name of the access point is not a security feature, so changing</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the name would not provide any additional access control.</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D. Modify the channel -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The frequencies used by the access point are chosen to minimize</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interference with nearby wireless devices. These wireless channels are not</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security features and changing the frequency would not limit unauthorized</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access.</a:t>
            </a:r>
            <a:endParaRPr lang="en-US" sz="1200" kern="1200" dirty="0">
              <a:solidFill>
                <a:schemeClr val="tx1"/>
              </a:solidFill>
              <a:effectLst/>
              <a:latin typeface="+mn-lt"/>
              <a:ea typeface="+mn-ea"/>
              <a:cs typeface="+mn-cs"/>
            </a:endParaRP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 </a:t>
            </a:r>
            <a:r>
              <a:rPr lang="en-US" sz="1200" b="1" i="1" kern="1200" dirty="0">
                <a:solidFill>
                  <a:schemeClr val="tx1"/>
                </a:solidFill>
                <a:effectLst/>
                <a:latin typeface="+mn-lt"/>
                <a:ea typeface="+mn-ea"/>
                <a:cs typeface="+mn-cs"/>
              </a:rPr>
              <a:t>The Answer: A. NFC and D. Biometrics</a:t>
            </a:r>
            <a:endParaRPr lang="en-US" sz="1200" b="1" kern="1200" dirty="0">
              <a:solidFill>
                <a:schemeClr val="tx1"/>
              </a:solidFill>
              <a:effectLst/>
              <a:latin typeface="+mn-lt"/>
              <a:ea typeface="+mn-ea"/>
              <a:cs typeface="+mn-cs"/>
            </a:endParaRPr>
          </a:p>
          <a:p>
            <a:r>
              <a:rPr lang="en-US" i="1" dirty="0">
                <a:effectLst/>
                <a:latin typeface="Times" pitchFamily="2" charset="0"/>
              </a:rPr>
              <a:t>The wall sensor will be activated with the phone’s NFC (Near-field</a:t>
            </a:r>
            <a:r>
              <a:rPr lang="en-US" i="0" dirty="0">
                <a:effectLst/>
                <a:latin typeface="Times" pitchFamily="2" charset="0"/>
              </a:rPr>
              <a:t> </a:t>
            </a:r>
            <a:r>
              <a:rPr lang="en-US" i="1" dirty="0">
                <a:effectLst/>
                <a:latin typeface="Times" pitchFamily="2" charset="0"/>
              </a:rPr>
              <a:t>Communication) electronics and would authenticate using the biometric</a:t>
            </a:r>
            <a:endParaRPr lang="en-US" dirty="0">
              <a:effectLst/>
              <a:latin typeface="Times" pitchFamily="2" charset="0"/>
            </a:endParaRPr>
          </a:p>
          <a:p>
            <a:r>
              <a:rPr lang="en-US" i="1" dirty="0">
                <a:effectLst/>
                <a:latin typeface="Times" pitchFamily="2" charset="0"/>
              </a:rPr>
              <a:t>fingerprint reader on the phone.</a:t>
            </a:r>
            <a:r>
              <a:rPr lang="en-US" i="0" dirty="0">
                <a:effectLst/>
                <a:latin typeface="Times" pitchFamily="2" charset="0"/>
              </a:rPr>
              <a:t> </a:t>
            </a:r>
          </a:p>
          <a:p>
            <a:r>
              <a:rPr lang="en-US" b="1" i="1" u="sng" dirty="0">
                <a:effectLst/>
                <a:latin typeface="Times" pitchFamily="2" charset="0"/>
              </a:rPr>
              <a:t>The incorrect answers:</a:t>
            </a:r>
            <a:endParaRPr lang="en-US" b="1" u="sng" dirty="0">
              <a:effectLst/>
              <a:latin typeface="Times" pitchFamily="2" charset="0"/>
            </a:endParaRPr>
          </a:p>
          <a:p>
            <a:r>
              <a:rPr lang="en-US" i="1" dirty="0">
                <a:effectLst/>
                <a:latin typeface="Times" pitchFamily="2" charset="0"/>
              </a:rPr>
              <a:t>B. Remote wipe - </a:t>
            </a:r>
            <a:r>
              <a:rPr lang="en-US" i="0" dirty="0">
                <a:effectLst/>
                <a:latin typeface="Times" pitchFamily="2" charset="0"/>
              </a:rPr>
              <a:t> </a:t>
            </a:r>
            <a:r>
              <a:rPr lang="en-US" i="1" dirty="0">
                <a:effectLst/>
                <a:latin typeface="Times" pitchFamily="2" charset="0"/>
              </a:rPr>
              <a:t>Although remote wipe can be a useful management tool for a mobile</a:t>
            </a:r>
            <a:r>
              <a:rPr lang="en-US" i="0" dirty="0">
                <a:effectLst/>
                <a:latin typeface="Times" pitchFamily="2" charset="0"/>
              </a:rPr>
              <a:t> </a:t>
            </a:r>
            <a:r>
              <a:rPr lang="en-US" i="1" dirty="0">
                <a:effectLst/>
                <a:latin typeface="Times" pitchFamily="2" charset="0"/>
              </a:rPr>
              <a:t>device, there’s no need to include remote wipe capabilities with this</a:t>
            </a:r>
            <a:r>
              <a:rPr lang="en-US" i="0" dirty="0">
                <a:effectLst/>
                <a:latin typeface="Times" pitchFamily="2" charset="0"/>
              </a:rPr>
              <a:t> </a:t>
            </a:r>
            <a:r>
              <a:rPr lang="en-US" i="1" dirty="0">
                <a:effectLst/>
                <a:latin typeface="Times" pitchFamily="2" charset="0"/>
              </a:rPr>
              <a:t>particular application. The door unlocking process would still require</a:t>
            </a:r>
            <a:r>
              <a:rPr lang="en-US" i="0" dirty="0">
                <a:effectLst/>
                <a:latin typeface="Times" pitchFamily="2" charset="0"/>
              </a:rPr>
              <a:t> </a:t>
            </a:r>
            <a:r>
              <a:rPr lang="en-US" i="1" dirty="0">
                <a:effectLst/>
                <a:latin typeface="Times" pitchFamily="2" charset="0"/>
              </a:rPr>
              <a:t>authentication using the user’s fingerprint if the phone was lost or stolen.</a:t>
            </a:r>
            <a:endParaRPr lang="en-US" dirty="0">
              <a:effectLst/>
              <a:latin typeface="Times" pitchFamily="2" charset="0"/>
            </a:endParaRPr>
          </a:p>
          <a:p>
            <a:r>
              <a:rPr lang="en-US" i="1" dirty="0">
                <a:effectLst/>
                <a:latin typeface="Times" pitchFamily="2" charset="0"/>
              </a:rPr>
              <a:t>C. Containerization - </a:t>
            </a:r>
            <a:r>
              <a:rPr lang="en-US" i="0" dirty="0">
                <a:effectLst/>
                <a:latin typeface="Times" pitchFamily="2" charset="0"/>
              </a:rPr>
              <a:t> </a:t>
            </a:r>
            <a:r>
              <a:rPr lang="en-US" i="1" dirty="0">
                <a:effectLst/>
                <a:latin typeface="Times" pitchFamily="2" charset="0"/>
              </a:rPr>
              <a:t>This application doesn’t appear to store any confidential local data,</a:t>
            </a:r>
            <a:r>
              <a:rPr lang="en-US" i="0" dirty="0">
                <a:effectLst/>
                <a:latin typeface="Times" pitchFamily="2" charset="0"/>
              </a:rPr>
              <a:t> </a:t>
            </a:r>
            <a:r>
              <a:rPr lang="en-US" i="1" dirty="0">
                <a:effectLst/>
                <a:latin typeface="Times" pitchFamily="2" charset="0"/>
              </a:rPr>
              <a:t>so keeping the enterprise data separate from the personal data isn’t a</a:t>
            </a:r>
            <a:r>
              <a:rPr lang="en-US" i="0" dirty="0">
                <a:effectLst/>
                <a:latin typeface="Times" pitchFamily="2" charset="0"/>
              </a:rPr>
              <a:t> </a:t>
            </a:r>
            <a:r>
              <a:rPr lang="en-US" i="1" dirty="0">
                <a:effectLst/>
                <a:latin typeface="Times" pitchFamily="2" charset="0"/>
              </a:rPr>
              <a:t>significant concern.</a:t>
            </a:r>
            <a:endParaRPr lang="en-US" dirty="0">
              <a:effectLst/>
              <a:latin typeface="Times" pitchFamily="2" charset="0"/>
            </a:endParaRPr>
          </a:p>
          <a:p>
            <a:r>
              <a:rPr lang="en-US" i="1" dirty="0">
                <a:effectLst/>
                <a:latin typeface="Times" pitchFamily="2" charset="0"/>
              </a:rPr>
              <a:t>E. Push notification - </a:t>
            </a:r>
            <a:r>
              <a:rPr lang="en-US" i="0" dirty="0">
                <a:effectLst/>
                <a:latin typeface="Times" pitchFamily="2" charset="0"/>
              </a:rPr>
              <a:t> </a:t>
            </a:r>
            <a:r>
              <a:rPr lang="en-US" i="1" dirty="0">
                <a:effectLst/>
                <a:latin typeface="Times" pitchFamily="2" charset="0"/>
              </a:rPr>
              <a:t>A push notification will cause alerts to appear on the phone without any</a:t>
            </a:r>
            <a:r>
              <a:rPr lang="en-US" i="0" dirty="0">
                <a:effectLst/>
                <a:latin typeface="Times" pitchFamily="2" charset="0"/>
              </a:rPr>
              <a:t> </a:t>
            </a:r>
            <a:r>
              <a:rPr lang="en-US" i="1" dirty="0">
                <a:effectLst/>
                <a:latin typeface="Times" pitchFamily="2" charset="0"/>
              </a:rPr>
              <a:t>user intervention. In this app, all the actions are initiated by the user.</a:t>
            </a:r>
            <a:endParaRPr lang="en-US" dirty="0">
              <a:effectLst/>
              <a:latin typeface="Times" pitchFamily="2"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ED36B815-3B3E-3449-BAD1-4522A850AFB7}" type="slidenum">
              <a:rPr lang="en-US" smtClean="0"/>
              <a:t>43</a:t>
            </a:fld>
            <a:endParaRPr lang="en-US"/>
          </a:p>
        </p:txBody>
      </p:sp>
    </p:spTree>
    <p:extLst>
      <p:ext uri="{BB962C8B-B14F-4D97-AF65-F5344CB8AC3E}">
        <p14:creationId xmlns:p14="http://schemas.microsoft.com/office/powerpoint/2010/main" val="10539322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the Student Resource Book for pictures of what the configurations look like.</a:t>
            </a:r>
          </a:p>
        </p:txBody>
      </p:sp>
      <p:sp>
        <p:nvSpPr>
          <p:cNvPr id="4" name="Slide Number Placeholder 3"/>
          <p:cNvSpPr>
            <a:spLocks noGrp="1"/>
          </p:cNvSpPr>
          <p:nvPr>
            <p:ph type="sldNum" sz="quarter" idx="5"/>
          </p:nvPr>
        </p:nvSpPr>
        <p:spPr/>
        <p:txBody>
          <a:bodyPr/>
          <a:lstStyle/>
          <a:p>
            <a:fld id="{F70A8337-B5D5-7346-AE2E-5A7375F26907}" type="slidenum">
              <a:rPr lang="en-US" smtClean="0"/>
              <a:t>11</a:t>
            </a:fld>
            <a:endParaRPr lang="en-US"/>
          </a:p>
        </p:txBody>
      </p:sp>
    </p:spTree>
    <p:extLst>
      <p:ext uri="{BB962C8B-B14F-4D97-AF65-F5344CB8AC3E}">
        <p14:creationId xmlns:p14="http://schemas.microsoft.com/office/powerpoint/2010/main" val="211791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hide these four slides because these images are in the CompTIA Student book and they can see them there.</a:t>
            </a:r>
          </a:p>
        </p:txBody>
      </p:sp>
      <p:sp>
        <p:nvSpPr>
          <p:cNvPr id="4" name="Slide Number Placeholder 3"/>
          <p:cNvSpPr>
            <a:spLocks noGrp="1"/>
          </p:cNvSpPr>
          <p:nvPr>
            <p:ph type="sldNum" sz="quarter" idx="5"/>
          </p:nvPr>
        </p:nvSpPr>
        <p:spPr/>
        <p:txBody>
          <a:bodyPr/>
          <a:lstStyle/>
          <a:p>
            <a:fld id="{F70A8337-B5D5-7346-AE2E-5A7375F26907}" type="slidenum">
              <a:rPr lang="en-US" smtClean="0"/>
              <a:t>13</a:t>
            </a:fld>
            <a:endParaRPr lang="en-US"/>
          </a:p>
        </p:txBody>
      </p:sp>
    </p:spTree>
    <p:extLst>
      <p:ext uri="{BB962C8B-B14F-4D97-AF65-F5344CB8AC3E}">
        <p14:creationId xmlns:p14="http://schemas.microsoft.com/office/powerpoint/2010/main" val="15928991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36B815-3B3E-3449-BAD1-4522A850AFB7}" type="slidenum">
              <a:rPr lang="en-US" smtClean="0"/>
              <a:t>19</a:t>
            </a:fld>
            <a:endParaRPr lang="en-US"/>
          </a:p>
        </p:txBody>
      </p:sp>
    </p:spTree>
    <p:extLst>
      <p:ext uri="{BB962C8B-B14F-4D97-AF65-F5344CB8AC3E}">
        <p14:creationId xmlns:p14="http://schemas.microsoft.com/office/powerpoint/2010/main" val="2030178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 to the Point-to-Point Protocols</a:t>
            </a:r>
          </a:p>
          <a:p>
            <a:r>
              <a:rPr lang="en-US" dirty="0"/>
              <a:t>https://</a:t>
            </a:r>
            <a:r>
              <a:rPr lang="en-US" dirty="0" err="1"/>
              <a:t>www.youtube.com</a:t>
            </a:r>
            <a:r>
              <a:rPr lang="en-US" dirty="0"/>
              <a:t>/</a:t>
            </a:r>
            <a:r>
              <a:rPr lang="en-US" dirty="0" err="1"/>
              <a:t>watch?v</a:t>
            </a:r>
            <a:r>
              <a:rPr lang="en-US" dirty="0"/>
              <a:t>=</a:t>
            </a:r>
            <a:r>
              <a:rPr lang="en-US" dirty="0" err="1"/>
              <a:t>7PtTn38f4os</a:t>
            </a:r>
            <a:endParaRPr lang="en-US" dirty="0"/>
          </a:p>
          <a:p>
            <a:endParaRPr lang="en-US" dirty="0"/>
          </a:p>
          <a:p>
            <a:r>
              <a:rPr lang="en-US" dirty="0"/>
              <a:t>See also:</a:t>
            </a:r>
          </a:p>
          <a:p>
            <a:r>
              <a:rPr lang="en-US" dirty="0"/>
              <a:t>The three phases of PPP including PAP and CHAP</a:t>
            </a:r>
          </a:p>
          <a:p>
            <a:endParaRPr lang="en-US" dirty="0"/>
          </a:p>
          <a:p>
            <a:r>
              <a:rPr lang="en-US" dirty="0"/>
              <a:t>https://</a:t>
            </a:r>
            <a:r>
              <a:rPr lang="en-US" dirty="0" err="1"/>
              <a:t>www.youtube.com</a:t>
            </a:r>
            <a:r>
              <a:rPr lang="en-US" dirty="0"/>
              <a:t>/</a:t>
            </a:r>
            <a:r>
              <a:rPr lang="en-US" dirty="0" err="1"/>
              <a:t>watch?v</a:t>
            </a:r>
            <a:r>
              <a:rPr lang="en-US" dirty="0"/>
              <a:t>=hneSiV0N-hM</a:t>
            </a:r>
          </a:p>
          <a:p>
            <a:endParaRPr lang="en-US" dirty="0"/>
          </a:p>
          <a:p>
            <a:r>
              <a:rPr lang="en-US" dirty="0"/>
              <a:t>This is a very good video, and she’s got all her facts right, but she makes one big mistake at the very end. Hashes are compared, they cannot be decrypted. Hashes are one-way functions.</a:t>
            </a:r>
          </a:p>
          <a:p>
            <a:endParaRPr lang="en-US" dirty="0"/>
          </a:p>
          <a:p>
            <a:r>
              <a:rPr lang="en-US" dirty="0"/>
              <a:t>Here is what is on the summary slide in the first video:</a:t>
            </a:r>
          </a:p>
          <a:p>
            <a:pPr marL="285750" indent="-285750">
              <a:buFont typeface="Arial" panose="020B0604020202020204" pitchFamily="34" charset="0"/>
              <a:buChar char="•"/>
            </a:pPr>
            <a:r>
              <a:rPr lang="en-US" dirty="0">
                <a:solidFill>
                  <a:schemeClr val="tx2">
                    <a:lumMod val="40000"/>
                    <a:lumOff val="60000"/>
                  </a:schemeClr>
                </a:solidFill>
              </a:rPr>
              <a:t>PPP operates at layer 2 of the OSI model</a:t>
            </a:r>
          </a:p>
          <a:p>
            <a:pPr marL="285750" indent="-285750">
              <a:buFont typeface="Arial" panose="020B0604020202020204" pitchFamily="34" charset="0"/>
              <a:buChar char="•"/>
            </a:pPr>
            <a:r>
              <a:rPr lang="en-US" dirty="0">
                <a:solidFill>
                  <a:schemeClr val="tx2">
                    <a:lumMod val="40000"/>
                    <a:lumOff val="60000"/>
                  </a:schemeClr>
                </a:solidFill>
              </a:rPr>
              <a:t>Purpose: transport layer 3 protocols over serial links</a:t>
            </a:r>
          </a:p>
          <a:p>
            <a:pPr marL="285750" indent="-285750">
              <a:buFont typeface="Arial" panose="020B0604020202020204" pitchFamily="34" charset="0"/>
              <a:buChar char="•"/>
            </a:pPr>
            <a:r>
              <a:rPr lang="en-US" dirty="0">
                <a:solidFill>
                  <a:schemeClr val="tx2">
                    <a:lumMod val="40000"/>
                    <a:lumOff val="60000"/>
                  </a:schemeClr>
                </a:solidFill>
              </a:rPr>
              <a:t>Made up of LCP and NCP</a:t>
            </a:r>
          </a:p>
          <a:p>
            <a:pPr marL="285750" indent="-285750">
              <a:buFont typeface="Arial" panose="020B0604020202020204" pitchFamily="34" charset="0"/>
              <a:buChar char="•"/>
            </a:pPr>
            <a:r>
              <a:rPr lang="en-US" dirty="0">
                <a:solidFill>
                  <a:schemeClr val="tx2">
                    <a:lumMod val="40000"/>
                    <a:lumOff val="60000"/>
                  </a:schemeClr>
                </a:solidFill>
              </a:rPr>
              <a:t>LCP</a:t>
            </a:r>
          </a:p>
          <a:p>
            <a:pPr marL="742950" lvl="1" indent="-285750">
              <a:buFont typeface="Arial" panose="020B0604020202020204" pitchFamily="34" charset="0"/>
              <a:buChar char="•"/>
            </a:pPr>
            <a:r>
              <a:rPr lang="en-US" dirty="0">
                <a:solidFill>
                  <a:schemeClr val="tx2">
                    <a:lumMod val="40000"/>
                    <a:lumOff val="60000"/>
                  </a:schemeClr>
                </a:solidFill>
              </a:rPr>
              <a:t>Link establishment</a:t>
            </a:r>
          </a:p>
          <a:p>
            <a:pPr marL="742950" lvl="1" indent="-285750">
              <a:buFont typeface="Arial" panose="020B0604020202020204" pitchFamily="34" charset="0"/>
              <a:buChar char="•"/>
            </a:pPr>
            <a:r>
              <a:rPr lang="en-US" dirty="0">
                <a:solidFill>
                  <a:schemeClr val="tx2">
                    <a:lumMod val="40000"/>
                    <a:lumOff val="60000"/>
                  </a:schemeClr>
                </a:solidFill>
              </a:rPr>
              <a:t>Authentication</a:t>
            </a:r>
          </a:p>
          <a:p>
            <a:pPr marL="742950" lvl="1" indent="-285750">
              <a:buFont typeface="Arial" panose="020B0604020202020204" pitchFamily="34" charset="0"/>
              <a:buChar char="•"/>
            </a:pPr>
            <a:r>
              <a:rPr lang="en-US" dirty="0">
                <a:solidFill>
                  <a:schemeClr val="tx2">
                    <a:lumMod val="40000"/>
                    <a:lumOff val="60000"/>
                  </a:schemeClr>
                </a:solidFill>
              </a:rPr>
              <a:t>Error detection</a:t>
            </a:r>
          </a:p>
          <a:p>
            <a:pPr marL="742950" lvl="1" indent="-285750">
              <a:buFont typeface="Arial" panose="020B0604020202020204" pitchFamily="34" charset="0"/>
              <a:buChar char="•"/>
            </a:pPr>
            <a:r>
              <a:rPr lang="en-US" dirty="0">
                <a:solidFill>
                  <a:schemeClr val="tx2">
                    <a:lumMod val="40000"/>
                    <a:lumOff val="60000"/>
                  </a:schemeClr>
                </a:solidFill>
              </a:rPr>
              <a:t>Multilink</a:t>
            </a:r>
          </a:p>
          <a:p>
            <a:pPr marL="742950" lvl="1" indent="-285750">
              <a:buFont typeface="Arial" panose="020B0604020202020204" pitchFamily="34" charset="0"/>
              <a:buChar char="•"/>
            </a:pPr>
            <a:r>
              <a:rPr lang="en-US" dirty="0">
                <a:solidFill>
                  <a:schemeClr val="tx2">
                    <a:lumMod val="40000"/>
                    <a:lumOff val="60000"/>
                  </a:schemeClr>
                </a:solidFill>
              </a:rPr>
              <a:t>Load balancing</a:t>
            </a:r>
          </a:p>
          <a:p>
            <a:pPr marL="285750" indent="-285750">
              <a:buFont typeface="Arial" panose="020B0604020202020204" pitchFamily="34" charset="0"/>
              <a:buChar char="•"/>
            </a:pPr>
            <a:r>
              <a:rPr lang="en-US" dirty="0">
                <a:solidFill>
                  <a:schemeClr val="tx2">
                    <a:lumMod val="40000"/>
                    <a:lumOff val="60000"/>
                  </a:schemeClr>
                </a:solidFill>
              </a:rPr>
              <a:t>NCP</a:t>
            </a:r>
          </a:p>
          <a:p>
            <a:pPr marL="742950" lvl="1" indent="-285750">
              <a:buFont typeface="Arial" panose="020B0604020202020204" pitchFamily="34" charset="0"/>
              <a:buChar char="•"/>
            </a:pPr>
            <a:r>
              <a:rPr lang="en-US" dirty="0">
                <a:solidFill>
                  <a:schemeClr val="tx2">
                    <a:lumMod val="40000"/>
                    <a:lumOff val="60000"/>
                  </a:schemeClr>
                </a:solidFill>
              </a:rPr>
              <a:t>How to transmit the layer 3 protocols</a:t>
            </a:r>
          </a:p>
          <a:p>
            <a:endParaRPr lang="en-US" dirty="0"/>
          </a:p>
        </p:txBody>
      </p:sp>
      <p:sp>
        <p:nvSpPr>
          <p:cNvPr id="4" name="Slide Number Placeholder 3"/>
          <p:cNvSpPr>
            <a:spLocks noGrp="1"/>
          </p:cNvSpPr>
          <p:nvPr>
            <p:ph type="sldNum" sz="quarter" idx="5"/>
          </p:nvPr>
        </p:nvSpPr>
        <p:spPr/>
        <p:txBody>
          <a:bodyPr/>
          <a:lstStyle/>
          <a:p>
            <a:fld id="{BFAE8943-2F53-9C4B-B9C4-5FFD7E6D1554}" type="slidenum">
              <a:rPr lang="en-US" smtClean="0"/>
              <a:t>20</a:t>
            </a:fld>
            <a:endParaRPr lang="en-US"/>
          </a:p>
        </p:txBody>
      </p:sp>
    </p:spTree>
    <p:extLst>
      <p:ext uri="{BB962C8B-B14F-4D97-AF65-F5344CB8AC3E}">
        <p14:creationId xmlns:p14="http://schemas.microsoft.com/office/powerpoint/2010/main" val="2154151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olidFill>
                <a:srgbClr val="7030A0"/>
              </a:solidFill>
            </a:endParaRPr>
          </a:p>
        </p:txBody>
      </p:sp>
      <p:sp>
        <p:nvSpPr>
          <p:cNvPr id="4" name="Slide Number Placeholder 3"/>
          <p:cNvSpPr>
            <a:spLocks noGrp="1"/>
          </p:cNvSpPr>
          <p:nvPr>
            <p:ph type="sldNum" sz="quarter" idx="5"/>
          </p:nvPr>
        </p:nvSpPr>
        <p:spPr/>
        <p:txBody>
          <a:bodyPr/>
          <a:lstStyle/>
          <a:p>
            <a:fld id="{90CF7114-0317-B049-8731-74CBE31DEE55}" type="slidenum">
              <a:rPr lang="en-US" smtClean="0"/>
              <a:t>21</a:t>
            </a:fld>
            <a:endParaRPr lang="en-US"/>
          </a:p>
        </p:txBody>
      </p:sp>
    </p:spTree>
    <p:extLst>
      <p:ext uri="{BB962C8B-B14F-4D97-AF65-F5344CB8AC3E}">
        <p14:creationId xmlns:p14="http://schemas.microsoft.com/office/powerpoint/2010/main" val="1225027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A8337-B5D5-7346-AE2E-5A7375F26907}" type="slidenum">
              <a:rPr lang="en-US" smtClean="0"/>
              <a:t>26</a:t>
            </a:fld>
            <a:endParaRPr lang="en-US"/>
          </a:p>
        </p:txBody>
      </p:sp>
    </p:spTree>
    <p:extLst>
      <p:ext uri="{BB962C8B-B14F-4D97-AF65-F5344CB8AC3E}">
        <p14:creationId xmlns:p14="http://schemas.microsoft.com/office/powerpoint/2010/main" val="28862113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13FEC8-6718-46EA-AA8A-193A0D995F42}" type="slidenum">
              <a:rPr lang="en-US" smtClean="0"/>
              <a:t>29</a:t>
            </a:fld>
            <a:endParaRPr lang="en-US"/>
          </a:p>
        </p:txBody>
      </p:sp>
    </p:spTree>
    <p:extLst>
      <p:ext uri="{BB962C8B-B14F-4D97-AF65-F5344CB8AC3E}">
        <p14:creationId xmlns:p14="http://schemas.microsoft.com/office/powerpoint/2010/main" val="1896707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spcBef>
                <a:spcPts val="600"/>
              </a:spcBef>
            </a:pPr>
            <a:r>
              <a:rPr lang="en-US" dirty="0"/>
              <a:t>Fat AP - Standalone WAP, similar to that used at home</a:t>
            </a:r>
          </a:p>
          <a:p>
            <a:pPr lvl="2">
              <a:spcBef>
                <a:spcPts val="600"/>
              </a:spcBef>
            </a:pPr>
            <a:r>
              <a:rPr lang="en-US" dirty="0"/>
              <a:t>Thin AP - Used to manage multiple APs remotely</a:t>
            </a:r>
          </a:p>
          <a:p>
            <a:endParaRPr lang="en-US" dirty="0"/>
          </a:p>
        </p:txBody>
      </p:sp>
      <p:sp>
        <p:nvSpPr>
          <p:cNvPr id="4" name="Slide Number Placeholder 3"/>
          <p:cNvSpPr>
            <a:spLocks noGrp="1"/>
          </p:cNvSpPr>
          <p:nvPr>
            <p:ph type="sldNum" sz="quarter" idx="5"/>
          </p:nvPr>
        </p:nvSpPr>
        <p:spPr/>
        <p:txBody>
          <a:bodyPr/>
          <a:lstStyle/>
          <a:p>
            <a:fld id="{F70A8337-B5D5-7346-AE2E-5A7375F26907}" type="slidenum">
              <a:rPr lang="en-US" smtClean="0"/>
              <a:t>32</a:t>
            </a:fld>
            <a:endParaRPr lang="en-US"/>
          </a:p>
        </p:txBody>
      </p:sp>
    </p:spTree>
    <p:extLst>
      <p:ext uri="{BB962C8B-B14F-4D97-AF65-F5344CB8AC3E}">
        <p14:creationId xmlns:p14="http://schemas.microsoft.com/office/powerpoint/2010/main" val="322244757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5.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6.xml"/><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image" Target="../media/image10.png"/></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Rectangle 1033"/>
          <p:cNvSpPr>
            <a:spLocks noGrp="1" noChangeArrowheads="1"/>
          </p:cNvSpPr>
          <p:nvPr>
            <p:ph type="subTitle" idx="1"/>
          </p:nvPr>
        </p:nvSpPr>
        <p:spPr>
          <a:xfrm>
            <a:off x="2324100" y="3924299"/>
            <a:ext cx="4495800" cy="1047751"/>
          </a:xfrm>
          <a:prstGeom prst="rect">
            <a:avLst/>
          </a:prstGeom>
        </p:spPr>
        <p:txBody>
          <a:bodyPr/>
          <a:lstStyle>
            <a:lvl1pPr marL="0" indent="0" algn="ctr">
              <a:buFont typeface="Wingdings" pitchFamily="2" charset="2"/>
              <a:buNone/>
              <a:defRPr sz="1500">
                <a:solidFill>
                  <a:schemeClr val="bg1"/>
                </a:solidFill>
                <a:latin typeface="Times New Roman" panose="02020603050405020304" pitchFamily="18" charset="0"/>
                <a:cs typeface="Times New Roman" panose="02020603050405020304" pitchFamily="18" charset="0"/>
              </a:defRPr>
            </a:lvl1pPr>
          </a:lstStyle>
          <a:p>
            <a:r>
              <a:rPr lang="en-US" dirty="0"/>
              <a:t>Click to edit Master subtitle style</a:t>
            </a:r>
          </a:p>
        </p:txBody>
      </p:sp>
      <p:sp>
        <p:nvSpPr>
          <p:cNvPr id="8" name="Rectangle 1028"/>
          <p:cNvSpPr>
            <a:spLocks noGrp="1" noChangeArrowheads="1"/>
          </p:cNvSpPr>
          <p:nvPr>
            <p:ph type="sldNum" sz="quarter" idx="10"/>
          </p:nvPr>
        </p:nvSpPr>
        <p:spPr/>
        <p:txBody>
          <a:bodyPr/>
          <a:lstStyle>
            <a:lvl1pPr algn="ctr">
              <a:defRPr>
                <a:solidFill>
                  <a:schemeClr val="bg1"/>
                </a:solidFill>
                <a:effectLst/>
              </a:defRPr>
            </a:lvl1pPr>
          </a:lstStyle>
          <a:p>
            <a:fld id="{C09EDBA3-3DB7-489E-B256-AF2FE92E8C1C}" type="slidenum">
              <a:rPr lang="en-US" altLang="en-US" smtClean="0"/>
              <a:pPr/>
              <a:t>‹#›</a:t>
            </a:fld>
            <a:endParaRPr lang="en-US" altLang="en-US" dirty="0"/>
          </a:p>
        </p:txBody>
      </p:sp>
      <p:sp>
        <p:nvSpPr>
          <p:cNvPr id="13" name="Line 2"/>
          <p:cNvSpPr>
            <a:spLocks noChangeShapeType="1"/>
          </p:cNvSpPr>
          <p:nvPr userDrawn="1"/>
        </p:nvSpPr>
        <p:spPr bwMode="auto">
          <a:xfrm>
            <a:off x="381000" y="994031"/>
            <a:ext cx="8382000" cy="0"/>
          </a:xfrm>
          <a:prstGeom prst="line">
            <a:avLst/>
          </a:prstGeom>
          <a:noFill/>
          <a:ln w="38100">
            <a:gradFill flip="none" rotWithShape="1">
              <a:gsLst>
                <a:gs pos="0">
                  <a:srgbClr val="17406D">
                    <a:lumMod val="75000"/>
                  </a:srgbClr>
                </a:gs>
                <a:gs pos="50000">
                  <a:srgbClr val="17406D">
                    <a:lumMod val="40000"/>
                    <a:lumOff val="60000"/>
                  </a:srgb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endParaRPr>
          </a:p>
        </p:txBody>
      </p:sp>
      <p:pic>
        <p:nvPicPr>
          <p:cNvPr id="2" name="Picture 1"/>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97000"/>
                    </a14:imgEffect>
                  </a14:imgLayer>
                </a14:imgProps>
              </a:ext>
            </a:extLst>
          </a:blip>
          <a:srcRect l="5847" t="4444" r="-2247" b="20740"/>
          <a:stretch/>
        </p:blipFill>
        <p:spPr>
          <a:xfrm>
            <a:off x="1490472" y="1645920"/>
            <a:ext cx="6235456" cy="1920240"/>
          </a:xfrm>
          <a:prstGeom prst="rect">
            <a:avLst/>
          </a:prstGeom>
          <a:ln>
            <a:noFill/>
          </a:ln>
        </p:spPr>
      </p:pic>
    </p:spTree>
    <p:extLst>
      <p:ext uri="{BB962C8B-B14F-4D97-AF65-F5344CB8AC3E}">
        <p14:creationId xmlns:p14="http://schemas.microsoft.com/office/powerpoint/2010/main" val="1983066910"/>
      </p:ext>
    </p:extLst>
  </p:cSld>
  <p:clrMapOvr>
    <a:masterClrMapping/>
  </p:clrMapOvr>
  <p:extLst>
    <p:ext uri="{DCECCB84-F9BA-43D5-87BE-67443E8EF086}">
      <p15:sldGuideLst xmlns:p15="http://schemas.microsoft.com/office/powerpoint/2012/main">
        <p15:guide id="1" orient="horz" pos="2160">
          <p15:clr>
            <a:srgbClr val="FBAE40"/>
          </p15:clr>
        </p15:guide>
        <p15:guide id="2" pos="290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efault black">
    <p:bg>
      <p:bgPr>
        <a:solidFill>
          <a:schemeClr val="tx1"/>
        </a:solidFill>
        <a:effectLst/>
      </p:bgPr>
    </p:bg>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1066800"/>
            <a:ext cx="8382000" cy="5334000"/>
          </a:xfrm>
          <a:prstGeom prst="rect">
            <a:avLst/>
          </a:prstGeom>
        </p:spPr>
        <p:txBody>
          <a:bodyPr/>
          <a:lstStyle>
            <a:lvl1pPr marL="0" indent="0">
              <a:spcBef>
                <a:spcPts val="900"/>
              </a:spcBef>
              <a:buClrTx/>
              <a:buFont typeface="Arial" pitchFamily="34" charset="0"/>
              <a:buNone/>
              <a:defRPr sz="1500" i="1">
                <a:solidFill>
                  <a:schemeClr val="tx2">
                    <a:lumMod val="40000"/>
                    <a:lumOff val="6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vl2pPr marL="205740" indent="-205740">
              <a:spcBef>
                <a:spcPts val="900"/>
              </a:spcBef>
              <a:buClr>
                <a:schemeClr val="tx2">
                  <a:lumMod val="40000"/>
                  <a:lumOff val="60000"/>
                </a:schemeClr>
              </a:buClr>
              <a:buSzPct val="100000"/>
              <a:buFont typeface="Arial" panose="020B0604020202020204" pitchFamily="34" charset="0"/>
              <a:buChar char="•"/>
              <a:defRPr sz="15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411480" indent="-205740">
              <a:spcBef>
                <a:spcPts val="900"/>
              </a:spcBef>
              <a:buClr>
                <a:schemeClr val="tx2">
                  <a:lumMod val="40000"/>
                  <a:lumOff val="60000"/>
                </a:schemeClr>
              </a:buClr>
              <a:buSzPct val="100000"/>
              <a:buFont typeface="Arial" panose="020B0604020202020204" pitchFamily="34" charset="0"/>
              <a:buChar char="–"/>
              <a:defRPr sz="135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617220" indent="-205740">
              <a:spcBef>
                <a:spcPts val="900"/>
              </a:spcBef>
              <a:buClr>
                <a:schemeClr val="tx2">
                  <a:lumMod val="40000"/>
                  <a:lumOff val="60000"/>
                </a:schemeClr>
              </a:buClr>
              <a:buSzPct val="100000"/>
              <a:buFont typeface="Wingdings" panose="05000000000000000000" pitchFamily="2" charset="2"/>
              <a:buChar char="§"/>
              <a:defRPr sz="1350" b="1"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822960" indent="-205740">
              <a:spcBef>
                <a:spcPts val="900"/>
              </a:spcBef>
              <a:buClr>
                <a:schemeClr val="tx2">
                  <a:lumMod val="40000"/>
                  <a:lumOff val="60000"/>
                </a:schemeClr>
              </a:buClr>
              <a:buSzPct val="100000"/>
              <a:buFont typeface="Courier New" panose="02070309020205020404" pitchFamily="49" charset="0"/>
              <a:buChar char="o"/>
              <a:defRPr sz="1350" b="1"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2" name="Date Placeholder 1"/>
          <p:cNvSpPr>
            <a:spLocks noGrp="1"/>
          </p:cNvSpPr>
          <p:nvPr>
            <p:ph type="dt" sz="half" idx="11"/>
          </p:nvPr>
        </p:nvSpPr>
        <p:spPr/>
        <p:txBody>
          <a:bodyPr/>
          <a:lstStyle/>
          <a:p>
            <a:pPr defTabSz="342900">
              <a:defRPr/>
            </a:pPr>
            <a:endParaRPr lang="en-US" dirty="0"/>
          </a:p>
        </p:txBody>
      </p:sp>
      <p:sp>
        <p:nvSpPr>
          <p:cNvPr id="8" name="Line 2"/>
          <p:cNvSpPr>
            <a:spLocks noChangeShapeType="1"/>
          </p:cNvSpPr>
          <p:nvPr userDrawn="1"/>
        </p:nvSpPr>
        <p:spPr bwMode="auto">
          <a:xfrm>
            <a:off x="381000" y="994031"/>
            <a:ext cx="8382000" cy="0"/>
          </a:xfrm>
          <a:prstGeom prst="line">
            <a:avLst/>
          </a:prstGeom>
          <a:noFill/>
          <a:ln w="38100">
            <a:gradFill flip="none" rotWithShape="1">
              <a:gsLst>
                <a:gs pos="0">
                  <a:schemeClr val="tx2">
                    <a:lumMod val="75000"/>
                  </a:schemeClr>
                </a:gs>
                <a:gs pos="50000">
                  <a:schemeClr val="tx2">
                    <a:lumMod val="40000"/>
                    <a:lumOff val="60000"/>
                  </a:scheme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latin typeface="Arial"/>
              <a:ea typeface="+mn-ea"/>
              <a:cs typeface="+mn-cs"/>
            </a:endParaRPr>
          </a:p>
        </p:txBody>
      </p:sp>
      <p:sp>
        <p:nvSpPr>
          <p:cNvPr id="3" name="Rectangle 2"/>
          <p:cNvSpPr/>
          <p:nvPr userDrawn="1"/>
        </p:nvSpPr>
        <p:spPr bwMode="auto">
          <a:xfrm>
            <a:off x="381000" y="76200"/>
            <a:ext cx="1117600" cy="867031"/>
          </a:xfrm>
          <a:prstGeom prst="rect">
            <a:avLst/>
          </a:prstGeom>
          <a:solidFill>
            <a:schemeClr val="tx1"/>
          </a:solid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black"/>
              </a:solidFill>
              <a:effectLst/>
              <a:uLnTx/>
              <a:uFillTx/>
              <a:latin typeface="Arial"/>
              <a:ea typeface="+mn-ea"/>
              <a:cs typeface="+mn-cs"/>
            </a:endParaRPr>
          </a:p>
        </p:txBody>
      </p:sp>
      <p:sp>
        <p:nvSpPr>
          <p:cNvPr id="5" name="Rectangle 1030"/>
          <p:cNvSpPr>
            <a:spLocks noGrp="1" noChangeArrowheads="1"/>
          </p:cNvSpPr>
          <p:nvPr>
            <p:ph type="title"/>
          </p:nvPr>
        </p:nvSpPr>
        <p:spPr bwMode="auto">
          <a:xfrm>
            <a:off x="1388125" y="76200"/>
            <a:ext cx="7390115"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2000" b="1" i="1">
                <a:solidFill>
                  <a:schemeClr val="tx2">
                    <a:lumMod val="40000"/>
                    <a:lumOff val="60000"/>
                  </a:schemeClr>
                </a:solidFill>
                <a:effectLst/>
                <a:latin typeface="Calibri" panose="020F0502020204030204" pitchFamily="34" charset="0"/>
                <a:cs typeface="Calibri" panose="020F0502020204030204" pitchFamily="34" charset="0"/>
              </a:defRPr>
            </a:lvl1pPr>
          </a:lstStyle>
          <a:p>
            <a:pPr lvl="0"/>
            <a:r>
              <a:rPr lang="en-US" altLang="en-US" dirty="0"/>
              <a:t>Click to edit Master title style</a:t>
            </a:r>
          </a:p>
        </p:txBody>
      </p:sp>
      <p:sp>
        <p:nvSpPr>
          <p:cNvPr id="13"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eaLnBrk="0" hangingPunct="0">
              <a:defRPr sz="750" b="1">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solidFill>
                  <a:prstClr val="white"/>
                </a:solidFill>
              </a:rPr>
              <a:pPr>
                <a:defRPr/>
              </a:pPr>
              <a:t>‹#›</a:t>
            </a:fld>
            <a:endParaRPr lang="en-US" altLang="en-US" dirty="0">
              <a:solidFill>
                <a:prstClr val="white"/>
              </a:solidFill>
            </a:endParaRPr>
          </a:p>
        </p:txBody>
      </p:sp>
    </p:spTree>
    <p:extLst>
      <p:ext uri="{BB962C8B-B14F-4D97-AF65-F5344CB8AC3E}">
        <p14:creationId xmlns:p14="http://schemas.microsoft.com/office/powerpoint/2010/main" val="1796387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Numbered">
    <p:spTree>
      <p:nvGrpSpPr>
        <p:cNvPr id="1" name=""/>
        <p:cNvGrpSpPr/>
        <p:nvPr/>
      </p:nvGrpSpPr>
      <p:grpSpPr>
        <a:xfrm>
          <a:off x="0" y="0"/>
          <a:ext cx="0" cy="0"/>
          <a:chOff x="0" y="0"/>
          <a:chExt cx="0" cy="0"/>
        </a:xfrm>
      </p:grpSpPr>
      <p:sp>
        <p:nvSpPr>
          <p:cNvPr id="4" name="Text Placeholder 5"/>
          <p:cNvSpPr>
            <a:spLocks noGrp="1"/>
          </p:cNvSpPr>
          <p:nvPr>
            <p:ph type="body" sz="quarter" idx="12"/>
          </p:nvPr>
        </p:nvSpPr>
        <p:spPr>
          <a:xfrm>
            <a:off x="379413" y="1058863"/>
            <a:ext cx="8408987" cy="5353088"/>
          </a:xfrm>
          <a:prstGeom prst="rect">
            <a:avLst/>
          </a:prstGeom>
        </p:spPr>
        <p:txBody>
          <a:bodyPr/>
          <a:lstStyle>
            <a:lvl1pPr marL="274320" indent="-274320">
              <a:buClr>
                <a:schemeClr val="tx2">
                  <a:lumMod val="40000"/>
                  <a:lumOff val="60000"/>
                </a:schemeClr>
              </a:buClr>
              <a:buSzPct val="100000"/>
              <a:buFont typeface="+mj-lt"/>
              <a:buAutoNum type="arabicPeriod"/>
              <a:defRPr sz="1200">
                <a:latin typeface="Calibri" panose="020F0502020204030204" pitchFamily="34" charset="0"/>
                <a:cs typeface="Calibri" panose="020F0502020204030204" pitchFamily="34" charset="0"/>
              </a:defRPr>
            </a:lvl1pPr>
            <a:lvl2pPr marL="647700" indent="-342900">
              <a:buFont typeface="+mj-lt"/>
              <a:buAutoNum type="arabicPeriod"/>
              <a:defRPr/>
            </a:lvl2pPr>
            <a:lvl3pPr marL="945356" indent="-342900">
              <a:buFont typeface="+mj-lt"/>
              <a:buAutoNum type="arabicPeriod"/>
              <a:defRPr/>
            </a:lvl3pPr>
            <a:lvl4pPr marL="1371600" indent="-342900">
              <a:buFont typeface="+mj-lt"/>
              <a:buAutoNum type="arabicPeriod"/>
              <a:defRPr/>
            </a:lvl4pPr>
            <a:lvl5pPr marL="1714500" indent="-342900">
              <a:buFont typeface="+mj-lt"/>
              <a:buAutoNum type="arabicPeriod"/>
              <a:defRPr/>
            </a:lvl5pPr>
          </a:lstStyle>
          <a:p>
            <a:pPr lvl="0"/>
            <a:r>
              <a:rPr lang="en-US" dirty="0"/>
              <a:t>Edit Master text styles</a:t>
            </a:r>
          </a:p>
        </p:txBody>
      </p:sp>
      <p:sp>
        <p:nvSpPr>
          <p:cNvPr id="5" name="Title 1"/>
          <p:cNvSpPr>
            <a:spLocks noGrp="1"/>
          </p:cNvSpPr>
          <p:nvPr>
            <p:ph type="title"/>
          </p:nvPr>
        </p:nvSpPr>
        <p:spPr>
          <a:xfrm>
            <a:off x="1644650" y="76200"/>
            <a:ext cx="7143750" cy="685800"/>
          </a:xfrm>
        </p:spPr>
        <p:txBody>
          <a:bodyPr/>
          <a:lstStyle/>
          <a:p>
            <a:r>
              <a:rPr lang="en-US"/>
              <a:t>Click to edit Master title style</a:t>
            </a:r>
          </a:p>
        </p:txBody>
      </p:sp>
      <p:sp>
        <p:nvSpPr>
          <p:cNvPr id="6"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eaLnBrk="0" hangingPunct="0">
              <a:defRPr sz="750" b="0">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solidFill>
                  <a:prstClr val="white"/>
                </a:solidFill>
              </a:rPr>
              <a:pPr>
                <a:defRPr/>
              </a:pPr>
              <a:t>‹#›</a:t>
            </a:fld>
            <a:endParaRPr lang="en-US" altLang="en-US" dirty="0">
              <a:solidFill>
                <a:prstClr val="white"/>
              </a:solidFill>
            </a:endParaRPr>
          </a:p>
        </p:txBody>
      </p:sp>
    </p:spTree>
    <p:extLst>
      <p:ext uri="{BB962C8B-B14F-4D97-AF65-F5344CB8AC3E}">
        <p14:creationId xmlns:p14="http://schemas.microsoft.com/office/powerpoint/2010/main" val="1181138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fault">
    <p:bg>
      <p:bgPr>
        <a:solidFill>
          <a:schemeClr val="tx1"/>
        </a:solidFill>
        <a:effectLst/>
      </p:bgPr>
    </p:bg>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1066800"/>
            <a:ext cx="8382000" cy="5334000"/>
          </a:xfrm>
          <a:prstGeom prst="rect">
            <a:avLst/>
          </a:prstGeom>
        </p:spPr>
        <p:txBody>
          <a:bodyPr/>
          <a:lstStyle>
            <a:lvl1pPr marL="0" indent="0">
              <a:spcBef>
                <a:spcPts val="900"/>
              </a:spcBef>
              <a:buClrTx/>
              <a:buFont typeface="Arial" pitchFamily="34" charset="0"/>
              <a:buNone/>
              <a:defRPr sz="1500" i="1">
                <a:solidFill>
                  <a:schemeClr val="tx2">
                    <a:lumMod val="40000"/>
                    <a:lumOff val="6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vl2pPr marL="205740" indent="-205740">
              <a:spcBef>
                <a:spcPts val="900"/>
              </a:spcBef>
              <a:buClr>
                <a:schemeClr val="tx2">
                  <a:lumMod val="40000"/>
                  <a:lumOff val="60000"/>
                </a:schemeClr>
              </a:buClr>
              <a:buSzPct val="100000"/>
              <a:buFont typeface="Arial" panose="020B0604020202020204" pitchFamily="34" charset="0"/>
              <a:buChar char="•"/>
              <a:defRPr sz="15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411480" indent="-205740">
              <a:spcBef>
                <a:spcPts val="900"/>
              </a:spcBef>
              <a:buClr>
                <a:schemeClr val="tx2">
                  <a:lumMod val="40000"/>
                  <a:lumOff val="60000"/>
                </a:schemeClr>
              </a:buClr>
              <a:buSzPct val="100000"/>
              <a:buFont typeface="Arial" panose="020B0604020202020204" pitchFamily="34" charset="0"/>
              <a:buChar char="–"/>
              <a:defRPr sz="135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617220" indent="-205740">
              <a:spcBef>
                <a:spcPts val="900"/>
              </a:spcBef>
              <a:buClr>
                <a:schemeClr val="tx2">
                  <a:lumMod val="40000"/>
                  <a:lumOff val="60000"/>
                </a:schemeClr>
              </a:buClr>
              <a:buSzPct val="100000"/>
              <a:buFont typeface="Wingdings" panose="05000000000000000000" pitchFamily="2" charset="2"/>
              <a:buChar char="§"/>
              <a:defRPr sz="1350" b="1"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822960" indent="-205740">
              <a:spcBef>
                <a:spcPts val="900"/>
              </a:spcBef>
              <a:buClr>
                <a:schemeClr val="tx2">
                  <a:lumMod val="40000"/>
                  <a:lumOff val="60000"/>
                </a:schemeClr>
              </a:buClr>
              <a:buSzPct val="100000"/>
              <a:buFont typeface="Courier New" panose="02070309020205020404" pitchFamily="49" charset="0"/>
              <a:buChar char="o"/>
              <a:defRPr sz="1350" b="1"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2" name="Date Placeholder 1"/>
          <p:cNvSpPr>
            <a:spLocks noGrp="1"/>
          </p:cNvSpPr>
          <p:nvPr>
            <p:ph type="dt" sz="half" idx="11"/>
          </p:nvPr>
        </p:nvSpPr>
        <p:spPr/>
        <p:txBody>
          <a:bodyPr/>
          <a:lstStyle/>
          <a:p>
            <a:pPr>
              <a:defRPr/>
            </a:pPr>
            <a:endParaRPr lang="en-US" dirty="0"/>
          </a:p>
        </p:txBody>
      </p:sp>
      <p:sp>
        <p:nvSpPr>
          <p:cNvPr id="8" name="Line 2"/>
          <p:cNvSpPr>
            <a:spLocks noChangeShapeType="1"/>
          </p:cNvSpPr>
          <p:nvPr userDrawn="1"/>
        </p:nvSpPr>
        <p:spPr bwMode="auto">
          <a:xfrm>
            <a:off x="381000" y="994031"/>
            <a:ext cx="8382000" cy="0"/>
          </a:xfrm>
          <a:prstGeom prst="line">
            <a:avLst/>
          </a:prstGeom>
          <a:noFill/>
          <a:ln w="38100">
            <a:gradFill flip="none" rotWithShape="1">
              <a:gsLst>
                <a:gs pos="0">
                  <a:srgbClr val="005CE7"/>
                </a:gs>
                <a:gs pos="50000">
                  <a:srgbClr val="005CE7">
                    <a:lumMod val="60000"/>
                    <a:lumOff val="40000"/>
                  </a:srgb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endParaRPr>
          </a:p>
        </p:txBody>
      </p:sp>
      <p:sp>
        <p:nvSpPr>
          <p:cNvPr id="3" name="Rectangle 2"/>
          <p:cNvSpPr/>
          <p:nvPr userDrawn="1"/>
        </p:nvSpPr>
        <p:spPr bwMode="auto">
          <a:xfrm>
            <a:off x="381000" y="76200"/>
            <a:ext cx="1117600" cy="867031"/>
          </a:xfrm>
          <a:prstGeom prst="rect">
            <a:avLst/>
          </a:prstGeom>
          <a:solidFill>
            <a:schemeClr val="tx1"/>
          </a:solid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5" name="Rectangle 1030"/>
          <p:cNvSpPr>
            <a:spLocks noGrp="1" noChangeArrowheads="1"/>
          </p:cNvSpPr>
          <p:nvPr>
            <p:ph type="title"/>
          </p:nvPr>
        </p:nvSpPr>
        <p:spPr bwMode="auto">
          <a:xfrm>
            <a:off x="1388125" y="76200"/>
            <a:ext cx="7390115"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2000">
                <a:solidFill>
                  <a:schemeClr val="tx2">
                    <a:lumMod val="40000"/>
                    <a:lumOff val="6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stStyle>
          <a:p>
            <a:pPr lvl="0"/>
            <a:r>
              <a:rPr lang="en-US" altLang="en-US" dirty="0"/>
              <a:t>Click to edit Master title style</a:t>
            </a:r>
          </a:p>
        </p:txBody>
      </p:sp>
      <p:sp>
        <p:nvSpPr>
          <p:cNvPr id="13"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eaLnBrk="0" hangingPunct="0">
              <a:defRPr sz="75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defRPr>
            </a:lvl1pPr>
          </a:lstStyle>
          <a:p>
            <a:fld id="{CF8BF5C1-0C31-4117-9346-26B34DEE768C}" type="slidenum">
              <a:rPr lang="en-US" altLang="en-US" smtClean="0"/>
              <a:pPr/>
              <a:t>‹#›</a:t>
            </a:fld>
            <a:endParaRPr lang="en-US" altLang="en-US" dirty="0"/>
          </a:p>
        </p:txBody>
      </p:sp>
    </p:spTree>
    <p:extLst>
      <p:ext uri="{BB962C8B-B14F-4D97-AF65-F5344CB8AC3E}">
        <p14:creationId xmlns:p14="http://schemas.microsoft.com/office/powerpoint/2010/main" val="40147126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8701481"/>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F2F3D52-9A9D-4213-A8B2-0076B20A7138}" type="datetimeFigureOut">
              <a:rPr lang="en-US" smtClean="0"/>
              <a:t>12/29/22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DAACAA-8F65-4D4D-AB47-1CF722ACEF52}" type="slidenum">
              <a:rPr lang="en-US" smtClean="0"/>
              <a:t>‹#›</a:t>
            </a:fld>
            <a:endParaRPr lang="en-US"/>
          </a:p>
        </p:txBody>
      </p:sp>
    </p:spTree>
    <p:extLst>
      <p:ext uri="{BB962C8B-B14F-4D97-AF65-F5344CB8AC3E}">
        <p14:creationId xmlns:p14="http://schemas.microsoft.com/office/powerpoint/2010/main" val="37219249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2F3D52-9A9D-4213-A8B2-0076B20A7138}" type="datetimeFigureOut">
              <a:rPr lang="en-US" smtClean="0"/>
              <a:t>12/29/22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DAACAA-8F65-4D4D-AB47-1CF722ACEF52}" type="slidenum">
              <a:rPr lang="en-US" smtClean="0"/>
              <a:t>‹#›</a:t>
            </a:fld>
            <a:endParaRPr lang="en-US"/>
          </a:p>
        </p:txBody>
      </p:sp>
    </p:spTree>
    <p:extLst>
      <p:ext uri="{BB962C8B-B14F-4D97-AF65-F5344CB8AC3E}">
        <p14:creationId xmlns:p14="http://schemas.microsoft.com/office/powerpoint/2010/main" val="18914136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F2F3D52-9A9D-4213-A8B2-0076B20A7138}" type="datetimeFigureOut">
              <a:rPr lang="en-US" smtClean="0"/>
              <a:t>12/29/22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DAACAA-8F65-4D4D-AB47-1CF722ACEF52}" type="slidenum">
              <a:rPr lang="en-US" smtClean="0"/>
              <a:t>‹#›</a:t>
            </a:fld>
            <a:endParaRPr lang="en-US"/>
          </a:p>
        </p:txBody>
      </p:sp>
    </p:spTree>
    <p:extLst>
      <p:ext uri="{BB962C8B-B14F-4D97-AF65-F5344CB8AC3E}">
        <p14:creationId xmlns:p14="http://schemas.microsoft.com/office/powerpoint/2010/main" val="3406781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2F3D52-9A9D-4213-A8B2-0076B20A7138}" type="datetimeFigureOut">
              <a:rPr lang="en-US" smtClean="0"/>
              <a:t>12/29/22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DAACAA-8F65-4D4D-AB47-1CF722ACEF52}" type="slidenum">
              <a:rPr lang="en-US" smtClean="0"/>
              <a:t>‹#›</a:t>
            </a:fld>
            <a:endParaRPr lang="en-US"/>
          </a:p>
        </p:txBody>
      </p:sp>
    </p:spTree>
    <p:extLst>
      <p:ext uri="{BB962C8B-B14F-4D97-AF65-F5344CB8AC3E}">
        <p14:creationId xmlns:p14="http://schemas.microsoft.com/office/powerpoint/2010/main" val="10148670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2F3D52-9A9D-4213-A8B2-0076B20A7138}" type="datetimeFigureOut">
              <a:rPr lang="en-US" smtClean="0"/>
              <a:t>12/29/22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DAACAA-8F65-4D4D-AB47-1CF722ACEF52}" type="slidenum">
              <a:rPr lang="en-US" smtClean="0"/>
              <a:t>‹#›</a:t>
            </a:fld>
            <a:endParaRPr lang="en-US"/>
          </a:p>
        </p:txBody>
      </p:sp>
    </p:spTree>
    <p:extLst>
      <p:ext uri="{BB962C8B-B14F-4D97-AF65-F5344CB8AC3E}">
        <p14:creationId xmlns:p14="http://schemas.microsoft.com/office/powerpoint/2010/main" val="36095295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2F3D52-9A9D-4213-A8B2-0076B20A7138}" type="datetimeFigureOut">
              <a:rPr lang="en-US" smtClean="0"/>
              <a:t>12/29/22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DAACAA-8F65-4D4D-AB47-1CF722ACEF52}" type="slidenum">
              <a:rPr lang="en-US" smtClean="0"/>
              <a:t>‹#›</a:t>
            </a:fld>
            <a:endParaRPr lang="en-US"/>
          </a:p>
        </p:txBody>
      </p:sp>
    </p:spTree>
    <p:extLst>
      <p:ext uri="{BB962C8B-B14F-4D97-AF65-F5344CB8AC3E}">
        <p14:creationId xmlns:p14="http://schemas.microsoft.com/office/powerpoint/2010/main" val="4085431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efault black">
    <p:bg>
      <p:bgPr>
        <a:solidFill>
          <a:schemeClr val="tx1"/>
        </a:solidFill>
        <a:effectLst/>
      </p:bgPr>
    </p:bg>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1066800"/>
            <a:ext cx="8382000" cy="5334000"/>
          </a:xfrm>
          <a:prstGeom prst="rect">
            <a:avLst/>
          </a:prstGeom>
        </p:spPr>
        <p:txBody>
          <a:bodyPr/>
          <a:lstStyle>
            <a:lvl1pPr marL="0" indent="0">
              <a:spcBef>
                <a:spcPts val="900"/>
              </a:spcBef>
              <a:buClrTx/>
              <a:buFont typeface="Arial" pitchFamily="34" charset="0"/>
              <a:buNone/>
              <a:defRPr sz="1500" b="1" i="1">
                <a:solidFill>
                  <a:schemeClr val="tx2">
                    <a:lumMod val="40000"/>
                    <a:lumOff val="6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vl2pPr marL="205740" indent="-205740">
              <a:spcBef>
                <a:spcPts val="900"/>
              </a:spcBef>
              <a:buClr>
                <a:schemeClr val="tx2">
                  <a:lumMod val="40000"/>
                  <a:lumOff val="60000"/>
                </a:schemeClr>
              </a:buClr>
              <a:buSzPct val="100000"/>
              <a:buFont typeface="Arial" panose="020B0604020202020204" pitchFamily="34" charset="0"/>
              <a:buChar char="•"/>
              <a:defRPr sz="1600" b="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411480" indent="-205740">
              <a:spcBef>
                <a:spcPts val="900"/>
              </a:spcBef>
              <a:buClr>
                <a:schemeClr val="tx2">
                  <a:lumMod val="40000"/>
                  <a:lumOff val="60000"/>
                </a:schemeClr>
              </a:buClr>
              <a:buSzPct val="100000"/>
              <a:buFont typeface="Arial" panose="020B0604020202020204" pitchFamily="34" charset="0"/>
              <a:buChar char="–"/>
              <a:defRPr sz="1400" b="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617220" indent="-205740">
              <a:spcBef>
                <a:spcPts val="900"/>
              </a:spcBef>
              <a:buClr>
                <a:schemeClr val="tx2">
                  <a:lumMod val="40000"/>
                  <a:lumOff val="60000"/>
                </a:schemeClr>
              </a:buClr>
              <a:buSzPct val="100000"/>
              <a:buFont typeface="Wingdings" panose="05000000000000000000" pitchFamily="2" charset="2"/>
              <a:buChar char="§"/>
              <a:defRPr sz="1400" b="0"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822960" indent="-205740">
              <a:spcBef>
                <a:spcPts val="900"/>
              </a:spcBef>
              <a:buClr>
                <a:schemeClr val="tx2">
                  <a:lumMod val="40000"/>
                  <a:lumOff val="60000"/>
                </a:schemeClr>
              </a:buClr>
              <a:buSzPct val="100000"/>
              <a:buFont typeface="Courier New" panose="02070309020205020404" pitchFamily="49" charset="0"/>
              <a:buChar char="o"/>
              <a:defRPr sz="1400" b="0"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2" name="Date Placeholder 1"/>
          <p:cNvSpPr>
            <a:spLocks noGrp="1"/>
          </p:cNvSpPr>
          <p:nvPr>
            <p:ph type="dt" sz="half" idx="11"/>
          </p:nvPr>
        </p:nvSpPr>
        <p:spPr/>
        <p:txBody>
          <a:bodyPr/>
          <a:lstStyle/>
          <a:p>
            <a:pPr defTabSz="342900">
              <a:defRPr/>
            </a:pPr>
            <a:endParaRPr lang="en-US" dirty="0"/>
          </a:p>
        </p:txBody>
      </p:sp>
      <p:sp>
        <p:nvSpPr>
          <p:cNvPr id="8" name="Line 2"/>
          <p:cNvSpPr>
            <a:spLocks noChangeShapeType="1"/>
          </p:cNvSpPr>
          <p:nvPr userDrawn="1"/>
        </p:nvSpPr>
        <p:spPr bwMode="auto">
          <a:xfrm>
            <a:off x="381000" y="994031"/>
            <a:ext cx="8382000" cy="0"/>
          </a:xfrm>
          <a:prstGeom prst="line">
            <a:avLst/>
          </a:prstGeom>
          <a:noFill/>
          <a:ln w="38100">
            <a:gradFill flip="none" rotWithShape="1">
              <a:gsLst>
                <a:gs pos="0">
                  <a:schemeClr val="tx2">
                    <a:lumMod val="75000"/>
                  </a:schemeClr>
                </a:gs>
                <a:gs pos="50000">
                  <a:schemeClr val="tx2">
                    <a:lumMod val="40000"/>
                    <a:lumOff val="60000"/>
                  </a:scheme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latin typeface="Arial"/>
              <a:ea typeface="+mn-ea"/>
              <a:cs typeface="+mn-cs"/>
            </a:endParaRPr>
          </a:p>
        </p:txBody>
      </p:sp>
      <p:sp>
        <p:nvSpPr>
          <p:cNvPr id="3" name="Rectangle 2"/>
          <p:cNvSpPr/>
          <p:nvPr userDrawn="1"/>
        </p:nvSpPr>
        <p:spPr bwMode="auto">
          <a:xfrm>
            <a:off x="381000" y="76200"/>
            <a:ext cx="1117600" cy="867031"/>
          </a:xfrm>
          <a:prstGeom prst="rect">
            <a:avLst/>
          </a:prstGeom>
          <a:solidFill>
            <a:schemeClr val="tx1"/>
          </a:solid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black"/>
              </a:solidFill>
              <a:effectLst/>
              <a:uLnTx/>
              <a:uFillTx/>
              <a:latin typeface="Arial"/>
              <a:ea typeface="+mn-ea"/>
              <a:cs typeface="+mn-cs"/>
            </a:endParaRPr>
          </a:p>
        </p:txBody>
      </p:sp>
      <p:sp>
        <p:nvSpPr>
          <p:cNvPr id="13"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eaLnBrk="0" hangingPunct="0">
              <a:defRPr sz="750" b="0">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solidFill>
                  <a:prstClr val="white"/>
                </a:solidFill>
              </a:rPr>
              <a:pPr>
                <a:defRPr/>
              </a:pPr>
              <a:t>‹#›</a:t>
            </a:fld>
            <a:endParaRPr lang="en-US" altLang="en-US" dirty="0">
              <a:solidFill>
                <a:prstClr val="white"/>
              </a:solidFill>
            </a:endParaRPr>
          </a:p>
        </p:txBody>
      </p:sp>
    </p:spTree>
    <p:extLst>
      <p:ext uri="{BB962C8B-B14F-4D97-AF65-F5344CB8AC3E}">
        <p14:creationId xmlns:p14="http://schemas.microsoft.com/office/powerpoint/2010/main" val="98265155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2F3D52-9A9D-4213-A8B2-0076B20A7138}" type="datetimeFigureOut">
              <a:rPr lang="en-US" smtClean="0"/>
              <a:t>12/29/22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DAACAA-8F65-4D4D-AB47-1CF722ACEF52}" type="slidenum">
              <a:rPr lang="en-US" smtClean="0"/>
              <a:t>‹#›</a:t>
            </a:fld>
            <a:endParaRPr lang="en-US"/>
          </a:p>
        </p:txBody>
      </p:sp>
    </p:spTree>
    <p:extLst>
      <p:ext uri="{BB962C8B-B14F-4D97-AF65-F5344CB8AC3E}">
        <p14:creationId xmlns:p14="http://schemas.microsoft.com/office/powerpoint/2010/main" val="37517999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2F3D52-9A9D-4213-A8B2-0076B20A7138}" type="datetimeFigureOut">
              <a:rPr lang="en-US" smtClean="0"/>
              <a:t>12/29/22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DAACAA-8F65-4D4D-AB47-1CF722ACEF52}" type="slidenum">
              <a:rPr lang="en-US" smtClean="0"/>
              <a:t>‹#›</a:t>
            </a:fld>
            <a:endParaRPr lang="en-US"/>
          </a:p>
        </p:txBody>
      </p:sp>
    </p:spTree>
    <p:extLst>
      <p:ext uri="{BB962C8B-B14F-4D97-AF65-F5344CB8AC3E}">
        <p14:creationId xmlns:p14="http://schemas.microsoft.com/office/powerpoint/2010/main" val="3874336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F2F3D52-9A9D-4213-A8B2-0076B20A7138}" type="datetimeFigureOut">
              <a:rPr lang="en-US" smtClean="0"/>
              <a:t>12/29/22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DAACAA-8F65-4D4D-AB47-1CF722ACEF52}" type="slidenum">
              <a:rPr lang="en-US" smtClean="0"/>
              <a:t>‹#›</a:t>
            </a:fld>
            <a:endParaRPr lang="en-US"/>
          </a:p>
        </p:txBody>
      </p:sp>
    </p:spTree>
    <p:extLst>
      <p:ext uri="{BB962C8B-B14F-4D97-AF65-F5344CB8AC3E}">
        <p14:creationId xmlns:p14="http://schemas.microsoft.com/office/powerpoint/2010/main" val="23449166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2F3D52-9A9D-4213-A8B2-0076B20A7138}" type="datetimeFigureOut">
              <a:rPr lang="en-US" smtClean="0"/>
              <a:t>12/29/22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DAACAA-8F65-4D4D-AB47-1CF722ACEF52}" type="slidenum">
              <a:rPr lang="en-US" smtClean="0"/>
              <a:t>‹#›</a:t>
            </a:fld>
            <a:endParaRPr lang="en-US"/>
          </a:p>
        </p:txBody>
      </p:sp>
    </p:spTree>
    <p:extLst>
      <p:ext uri="{BB962C8B-B14F-4D97-AF65-F5344CB8AC3E}">
        <p14:creationId xmlns:p14="http://schemas.microsoft.com/office/powerpoint/2010/main" val="24671401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2F3D52-9A9D-4213-A8B2-0076B20A7138}" type="datetimeFigureOut">
              <a:rPr lang="en-US" smtClean="0"/>
              <a:t>12/29/22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DAACAA-8F65-4D4D-AB47-1CF722ACEF52}" type="slidenum">
              <a:rPr lang="en-US" smtClean="0"/>
              <a:t>‹#›</a:t>
            </a:fld>
            <a:endParaRPr lang="en-US"/>
          </a:p>
        </p:txBody>
      </p:sp>
    </p:spTree>
    <p:extLst>
      <p:ext uri="{BB962C8B-B14F-4D97-AF65-F5344CB8AC3E}">
        <p14:creationId xmlns:p14="http://schemas.microsoft.com/office/powerpoint/2010/main" val="27988676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4" name="Line 2"/>
          <p:cNvSpPr>
            <a:spLocks noChangeShapeType="1"/>
          </p:cNvSpPr>
          <p:nvPr/>
        </p:nvSpPr>
        <p:spPr bwMode="auto">
          <a:xfrm>
            <a:off x="381000" y="6451600"/>
            <a:ext cx="8382000" cy="0"/>
          </a:xfrm>
          <a:prstGeom prst="line">
            <a:avLst/>
          </a:prstGeom>
          <a:noFill/>
          <a:ln w="38100">
            <a:solidFill>
              <a:srgbClr val="0C2D83"/>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5" name="Text Box 5"/>
          <p:cNvSpPr txBox="1">
            <a:spLocks noChangeArrowheads="1"/>
          </p:cNvSpPr>
          <p:nvPr/>
        </p:nvSpPr>
        <p:spPr bwMode="auto">
          <a:xfrm>
            <a:off x="1219200" y="268288"/>
            <a:ext cx="79248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600" b="1" i="1">
                <a:solidFill>
                  <a:srgbClr val="000000"/>
                </a:solidFill>
              </a:rPr>
              <a:t>United States Air Force Reserve</a:t>
            </a:r>
          </a:p>
        </p:txBody>
      </p:sp>
      <p:sp>
        <p:nvSpPr>
          <p:cNvPr id="6" name="Text Box 3"/>
          <p:cNvSpPr txBox="1">
            <a:spLocks noChangeArrowheads="1"/>
          </p:cNvSpPr>
          <p:nvPr/>
        </p:nvSpPr>
        <p:spPr bwMode="auto">
          <a:xfrm>
            <a:off x="1270000" y="990600"/>
            <a:ext cx="65532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spcBef>
                <a:spcPct val="50000"/>
              </a:spcBef>
            </a:pPr>
            <a:r>
              <a:rPr lang="en-US" altLang="en-US" sz="2000" b="1" i="1" dirty="0">
                <a:solidFill>
                  <a:srgbClr val="000000"/>
                </a:solidFill>
                <a:latin typeface="Century Schoolbook" panose="02040604050505020304" pitchFamily="18" charset="0"/>
              </a:rPr>
              <a:t>I n t e g r i t y  -  S e r v i c e  -  E x c e l </a:t>
            </a:r>
            <a:r>
              <a:rPr lang="en-US" altLang="en-US" sz="2000" b="1" i="1" dirty="0" err="1">
                <a:solidFill>
                  <a:srgbClr val="000000"/>
                </a:solidFill>
                <a:latin typeface="Century Schoolbook" panose="02040604050505020304" pitchFamily="18" charset="0"/>
              </a:rPr>
              <a:t>l</a:t>
            </a:r>
            <a:r>
              <a:rPr lang="en-US" altLang="en-US" sz="2000" b="1" i="1" dirty="0">
                <a:solidFill>
                  <a:srgbClr val="000000"/>
                </a:solidFill>
                <a:latin typeface="Century Schoolbook" panose="02040604050505020304" pitchFamily="18" charset="0"/>
              </a:rPr>
              <a:t> e n c e</a:t>
            </a:r>
          </a:p>
        </p:txBody>
      </p:sp>
      <p:pic>
        <p:nvPicPr>
          <p:cNvPr id="7" name="Picture 13" descr="afsymbo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 y="3352800"/>
            <a:ext cx="3744913" cy="295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91" name="Rectangle 15"/>
          <p:cNvSpPr>
            <a:spLocks noGrp="1" noChangeArrowheads="1"/>
          </p:cNvSpPr>
          <p:nvPr>
            <p:ph type="ctrTitle"/>
          </p:nvPr>
        </p:nvSpPr>
        <p:spPr>
          <a:xfrm>
            <a:off x="276227" y="1524000"/>
            <a:ext cx="8486775" cy="1600200"/>
          </a:xfrm>
        </p:spPr>
        <p:txBody>
          <a:bodyPr/>
          <a:lstStyle>
            <a:lvl1pPr algn="ctr">
              <a:defRPr sz="4400" i="0"/>
            </a:lvl1pPr>
          </a:lstStyle>
          <a:p>
            <a:r>
              <a:rPr lang="en-US"/>
              <a:t>Click to edit Master title style</a:t>
            </a:r>
            <a:endParaRPr lang="en-US" dirty="0"/>
          </a:p>
        </p:txBody>
      </p:sp>
      <p:sp>
        <p:nvSpPr>
          <p:cNvPr id="9" name="Rectangle 1033"/>
          <p:cNvSpPr>
            <a:spLocks noGrp="1" noChangeArrowheads="1"/>
          </p:cNvSpPr>
          <p:nvPr>
            <p:ph type="subTitle" idx="1"/>
          </p:nvPr>
        </p:nvSpPr>
        <p:spPr>
          <a:xfrm>
            <a:off x="4095751" y="3924300"/>
            <a:ext cx="4495800" cy="1047750"/>
          </a:xfrm>
          <a:prstGeom prst="rect">
            <a:avLst/>
          </a:prstGeom>
        </p:spPr>
        <p:txBody>
          <a:bodyPr/>
          <a:lstStyle>
            <a:lvl1pPr marL="0" indent="0" algn="ctr">
              <a:buFont typeface="Wingdings" pitchFamily="2" charset="2"/>
              <a:buNone/>
              <a:defRPr sz="2000"/>
            </a:lvl1pPr>
          </a:lstStyle>
          <a:p>
            <a:r>
              <a:rPr lang="en-US"/>
              <a:t>Click to edit Master subtitle style</a:t>
            </a:r>
            <a:endParaRPr lang="en-US" dirty="0"/>
          </a:p>
        </p:txBody>
      </p:sp>
      <p:sp>
        <p:nvSpPr>
          <p:cNvPr id="8" name="Rectangle 1028"/>
          <p:cNvSpPr>
            <a:spLocks noGrp="1" noChangeArrowheads="1"/>
          </p:cNvSpPr>
          <p:nvPr>
            <p:ph type="sldNum" sz="quarter" idx="10"/>
          </p:nvPr>
        </p:nvSpPr>
        <p:spPr/>
        <p:txBody>
          <a:bodyPr/>
          <a:lstStyle>
            <a:lvl1pPr>
              <a:defRPr/>
            </a:lvl1pPr>
          </a:lstStyle>
          <a:p>
            <a:fld id="{C09EDBA3-3DB7-489E-B256-AF2FE92E8C1C}"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69082235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fault">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1066800"/>
            <a:ext cx="8382000" cy="5334000"/>
          </a:xfrm>
          <a:prstGeom prst="rect">
            <a:avLst/>
          </a:prstGeom>
        </p:spPr>
        <p:txBody>
          <a:bodyPr/>
          <a:lstStyle>
            <a:lvl1pPr marL="0" indent="0">
              <a:spcBef>
                <a:spcPts val="1200"/>
              </a:spcBef>
              <a:buClrTx/>
              <a:buFont typeface="Arial" pitchFamily="34" charset="0"/>
              <a:buNone/>
              <a:defRPr sz="2400" i="1">
                <a:solidFill>
                  <a:schemeClr val="accent1">
                    <a:lumMod val="75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vl2pPr marL="274320" indent="-274320">
              <a:spcBef>
                <a:spcPts val="1200"/>
              </a:spcBef>
              <a:buClr>
                <a:schemeClr val="accent1">
                  <a:lumMod val="75000"/>
                </a:schemeClr>
              </a:buClr>
              <a:buSzPct val="100000"/>
              <a:buFont typeface="Arial" panose="020B0604020202020204" pitchFamily="34" charset="0"/>
              <a:buChar char="•"/>
              <a:defRPr sz="2000" b="1">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548640" indent="-274320">
              <a:spcBef>
                <a:spcPts val="1200"/>
              </a:spcBef>
              <a:buClr>
                <a:schemeClr val="accent1">
                  <a:lumMod val="75000"/>
                </a:schemeClr>
              </a:buClr>
              <a:buSzPct val="100000"/>
              <a:buFont typeface="Arial" panose="020B0604020202020204" pitchFamily="34" charset="0"/>
              <a:buChar char="–"/>
              <a:defRPr sz="2000" b="1">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822960" indent="-274320">
              <a:spcBef>
                <a:spcPts val="1200"/>
              </a:spcBef>
              <a:buSzPct val="100000"/>
              <a:buFont typeface="Wingdings" panose="05000000000000000000" pitchFamily="2" charset="2"/>
              <a:buChar char="§"/>
              <a:defRPr sz="1800" b="1" baseline="0">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1097280" indent="-274320">
              <a:spcBef>
                <a:spcPts val="1200"/>
              </a:spcBef>
              <a:buSzPct val="100000"/>
              <a:buFont typeface="Courier New" panose="02070309020205020404" pitchFamily="49" charset="0"/>
              <a:buChar char="o"/>
              <a:defRPr sz="1800" b="1" baseline="0">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5" name="Rectangle 1030"/>
          <p:cNvSpPr>
            <a:spLocks noGrp="1" noChangeArrowheads="1"/>
          </p:cNvSpPr>
          <p:nvPr>
            <p:ph type="title"/>
          </p:nvPr>
        </p:nvSpPr>
        <p:spPr bwMode="auto">
          <a:xfrm>
            <a:off x="1371600" y="76200"/>
            <a:ext cx="740664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600">
                <a:solidFill>
                  <a:schemeClr val="accent1">
                    <a:lumMod val="75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stStyle>
          <a:p>
            <a:pPr lvl="0"/>
            <a:r>
              <a:rPr lang="en-US" altLang="en-US" dirty="0"/>
              <a:t>Click to edit Master title style</a:t>
            </a:r>
          </a:p>
        </p:txBody>
      </p:sp>
      <p:sp>
        <p:nvSpPr>
          <p:cNvPr id="2" name="Date Placeholder 1"/>
          <p:cNvSpPr>
            <a:spLocks noGrp="1"/>
          </p:cNvSpPr>
          <p:nvPr>
            <p:ph type="dt" sz="half" idx="11"/>
          </p:nvPr>
        </p:nvSpPr>
        <p:spPr/>
        <p:txBody>
          <a:bodyPr/>
          <a:lstStyle/>
          <a:p>
            <a:pPr>
              <a:defRPr/>
            </a:pPr>
            <a:endParaRPr lang="en-US" dirty="0"/>
          </a:p>
        </p:txBody>
      </p:sp>
      <p:sp>
        <p:nvSpPr>
          <p:cNvPr id="7"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0" hangingPunct="0">
              <a:defRPr sz="1000">
                <a:solidFill>
                  <a:schemeClr val="tx1"/>
                </a:solidFill>
                <a:latin typeface="Calibri" panose="020F0502020204030204" pitchFamily="34" charset="0"/>
                <a:cs typeface="Calibri" panose="020F0502020204030204" pitchFamily="34" charset="0"/>
              </a:defRPr>
            </a:lvl1pPr>
          </a:lstStyle>
          <a:p>
            <a:fld id="{CF8BF5C1-0C31-4117-9346-26B34DEE768C}" type="slidenum">
              <a:rPr lang="en-US" altLang="en-US" smtClean="0"/>
              <a:pPr/>
              <a:t>‹#›</a:t>
            </a:fld>
            <a:endParaRPr lang="en-US" altLang="en-US" dirty="0"/>
          </a:p>
        </p:txBody>
      </p:sp>
    </p:spTree>
    <p:extLst>
      <p:ext uri="{BB962C8B-B14F-4D97-AF65-F5344CB8AC3E}">
        <p14:creationId xmlns:p14="http://schemas.microsoft.com/office/powerpoint/2010/main" val="11735671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76224" y="1066800"/>
            <a:ext cx="4122739" cy="5334000"/>
          </a:xfrm>
          <a:prstGeom prst="rect">
            <a:avLst/>
          </a:prstGeom>
        </p:spPr>
        <p:txBody>
          <a:bodyPr/>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4551366" y="1066800"/>
            <a:ext cx="4122737" cy="5334000"/>
          </a:xfrm>
          <a:prstGeom prst="rect">
            <a:avLst/>
          </a:prstGeom>
        </p:spPr>
        <p:txBody>
          <a:bodyPr/>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p:txBody>
      </p:sp>
      <p:sp>
        <p:nvSpPr>
          <p:cNvPr id="6" name="Title 1"/>
          <p:cNvSpPr>
            <a:spLocks noGrp="1"/>
          </p:cNvSpPr>
          <p:nvPr>
            <p:ph type="title"/>
          </p:nvPr>
        </p:nvSpPr>
        <p:spPr>
          <a:xfrm>
            <a:off x="0" y="204652"/>
            <a:ext cx="9144000" cy="457200"/>
          </a:xfrm>
        </p:spPr>
        <p:txBody>
          <a:bodyPr/>
          <a:lstStyle>
            <a:lvl1pPr>
              <a:defRPr sz="2800" i="1"/>
            </a:lvl1pPr>
          </a:lstStyle>
          <a:p>
            <a:r>
              <a:rPr lang="en-US"/>
              <a:t>Click to edit Master title style</a:t>
            </a:r>
            <a:endParaRPr lang="en-US" dirty="0"/>
          </a:p>
        </p:txBody>
      </p:sp>
      <p:sp>
        <p:nvSpPr>
          <p:cNvPr id="5" name="Rectangle 1028"/>
          <p:cNvSpPr>
            <a:spLocks noGrp="1" noChangeArrowheads="1"/>
          </p:cNvSpPr>
          <p:nvPr>
            <p:ph type="sldNum" sz="quarter" idx="10"/>
          </p:nvPr>
        </p:nvSpPr>
        <p:spPr/>
        <p:txBody>
          <a:bodyPr/>
          <a:lstStyle>
            <a:lvl1pPr>
              <a:defRPr/>
            </a:lvl1pPr>
          </a:lstStyle>
          <a:p>
            <a:fld id="{AEF9F784-F246-4A34-B39B-8CB04C1A9955}"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18712839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2" y="1066800"/>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2" y="1752602"/>
            <a:ext cx="4040188" cy="4373563"/>
          </a:xfrm>
          <a:prstGeom prst="rect">
            <a:avLst/>
          </a:prstGeom>
        </p:spPr>
        <p:txBody>
          <a:bodyPr/>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p:txBody>
      </p:sp>
      <p:sp>
        <p:nvSpPr>
          <p:cNvPr id="5" name="Text Placeholder 4"/>
          <p:cNvSpPr>
            <a:spLocks noGrp="1"/>
          </p:cNvSpPr>
          <p:nvPr>
            <p:ph type="body" sz="quarter" idx="3"/>
          </p:nvPr>
        </p:nvSpPr>
        <p:spPr>
          <a:xfrm>
            <a:off x="4572003" y="1066800"/>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572003" y="1752602"/>
            <a:ext cx="4041775" cy="4373563"/>
          </a:xfrm>
          <a:prstGeom prst="rect">
            <a:avLst/>
          </a:prstGeom>
        </p:spPr>
        <p:txBody>
          <a:bodyPr/>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p:txBody>
      </p:sp>
      <p:sp>
        <p:nvSpPr>
          <p:cNvPr id="8" name="Title 1"/>
          <p:cNvSpPr>
            <a:spLocks noGrp="1"/>
          </p:cNvSpPr>
          <p:nvPr>
            <p:ph type="title"/>
          </p:nvPr>
        </p:nvSpPr>
        <p:spPr>
          <a:xfrm>
            <a:off x="0" y="204652"/>
            <a:ext cx="9144000" cy="457200"/>
          </a:xfrm>
        </p:spPr>
        <p:txBody>
          <a:bodyPr/>
          <a:lstStyle>
            <a:lvl1pPr>
              <a:defRPr sz="2800" i="1"/>
            </a:lvl1pPr>
          </a:lstStyle>
          <a:p>
            <a:r>
              <a:rPr lang="en-US"/>
              <a:t>Click to edit Master title style</a:t>
            </a:r>
            <a:endParaRPr lang="en-US" dirty="0"/>
          </a:p>
        </p:txBody>
      </p:sp>
      <p:sp>
        <p:nvSpPr>
          <p:cNvPr id="7" name="Rectangle 1028"/>
          <p:cNvSpPr>
            <a:spLocks noGrp="1" noChangeArrowheads="1"/>
          </p:cNvSpPr>
          <p:nvPr>
            <p:ph type="sldNum" sz="quarter" idx="10"/>
          </p:nvPr>
        </p:nvSpPr>
        <p:spPr/>
        <p:txBody>
          <a:bodyPr/>
          <a:lstStyle>
            <a:lvl1pPr>
              <a:defRPr/>
            </a:lvl1pPr>
          </a:lstStyle>
          <a:p>
            <a:fld id="{38D4A0D9-C170-403B-8A04-BD153D0BDA1E}"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67844584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Title 1"/>
          <p:cNvSpPr txBox="1">
            <a:spLocks/>
          </p:cNvSpPr>
          <p:nvPr/>
        </p:nvSpPr>
        <p:spPr bwMode="auto">
          <a:xfrm>
            <a:off x="0" y="204788"/>
            <a:ext cx="914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lang="en-US" altLang="en-US" sz="2800" b="1" i="1">
                <a:solidFill>
                  <a:srgbClr val="151C77"/>
                </a:solidFill>
              </a:rPr>
              <a:t>Click to edit Master title style</a:t>
            </a:r>
          </a:p>
        </p:txBody>
      </p:sp>
      <p:sp>
        <p:nvSpPr>
          <p:cNvPr id="2" name="Title 1"/>
          <p:cNvSpPr>
            <a:spLocks noGrp="1"/>
          </p:cNvSpPr>
          <p:nvPr>
            <p:ph type="title"/>
          </p:nvPr>
        </p:nvSpPr>
        <p:spPr>
          <a:xfrm>
            <a:off x="457202" y="1066800"/>
            <a:ext cx="3008313" cy="1162050"/>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575051" y="1066800"/>
            <a:ext cx="5111751" cy="5334000"/>
          </a:xfrm>
          <a:prstGeom prst="rect">
            <a:avLst/>
          </a:prstGeom>
        </p:spPr>
        <p:txBody>
          <a:bodyPr/>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p:txBody>
      </p:sp>
      <p:sp>
        <p:nvSpPr>
          <p:cNvPr id="4" name="Text Placeholder 3"/>
          <p:cNvSpPr>
            <a:spLocks noGrp="1"/>
          </p:cNvSpPr>
          <p:nvPr>
            <p:ph type="body" sz="half" idx="2"/>
          </p:nvPr>
        </p:nvSpPr>
        <p:spPr>
          <a:xfrm>
            <a:off x="457202" y="2286000"/>
            <a:ext cx="3008313" cy="41148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Rectangle 1027"/>
          <p:cNvSpPr>
            <a:spLocks noGrp="1" noChangeArrowheads="1"/>
          </p:cNvSpPr>
          <p:nvPr>
            <p:ph type="dt" sz="half" idx="10"/>
          </p:nvPr>
        </p:nvSpPr>
        <p:spPr/>
        <p:txBody>
          <a:bodyPr/>
          <a:lstStyle>
            <a:lvl1pPr>
              <a:defRPr/>
            </a:lvl1pPr>
          </a:lstStyle>
          <a:p>
            <a:pPr>
              <a:defRPr/>
            </a:pPr>
            <a:endParaRPr lang="en-US"/>
          </a:p>
        </p:txBody>
      </p:sp>
      <p:sp>
        <p:nvSpPr>
          <p:cNvPr id="7" name="Rectangle 1028"/>
          <p:cNvSpPr>
            <a:spLocks noGrp="1" noChangeArrowheads="1"/>
          </p:cNvSpPr>
          <p:nvPr>
            <p:ph type="sldNum" sz="quarter" idx="11"/>
          </p:nvPr>
        </p:nvSpPr>
        <p:spPr/>
        <p:txBody>
          <a:bodyPr/>
          <a:lstStyle>
            <a:lvl1pPr>
              <a:defRPr/>
            </a:lvl1pPr>
          </a:lstStyle>
          <a:p>
            <a:fld id="{C1DD1A2A-50CB-493F-9475-5205DFCE3288}"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924588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ottom Fill Slide">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DE834EAB-3654-8444-AD99-93CDAC63F3F4}"/>
              </a:ext>
            </a:extLst>
          </p:cNvPr>
          <p:cNvSpPr>
            <a:spLocks noGrp="1"/>
          </p:cNvSpPr>
          <p:nvPr>
            <p:ph idx="1"/>
          </p:nvPr>
        </p:nvSpPr>
        <p:spPr>
          <a:xfrm>
            <a:off x="341924" y="1307134"/>
            <a:ext cx="8460152" cy="4429527"/>
          </a:xfrm>
          <a:prstGeom prst="rect">
            <a:avLst/>
          </a:prstGeom>
        </p:spPr>
        <p:txBody>
          <a:bodyPr vert="horz" lIns="91440" tIns="45720" rIns="91440" bIns="45720" rtlCol="0">
            <a:noAutofit/>
          </a:bodyPr>
          <a:lstStyle>
            <a:lvl1pPr marL="214313" indent="-214313">
              <a:buClr>
                <a:schemeClr val="tx2">
                  <a:lumMod val="40000"/>
                  <a:lumOff val="60000"/>
                </a:schemeClr>
              </a:buClr>
              <a:buFont typeface="Arial" panose="020B0604020202020204" pitchFamily="34" charset="0"/>
              <a:buChar char="•"/>
              <a:defRPr/>
            </a:lvl1pPr>
            <a:lvl2pPr marL="516731" indent="-211931">
              <a:buClr>
                <a:schemeClr val="tx2">
                  <a:lumMod val="40000"/>
                  <a:lumOff val="60000"/>
                </a:schemeClr>
              </a:buClr>
              <a:buFont typeface="Arial" panose="020B0604020202020204" pitchFamily="34" charset="0"/>
              <a:buChar char="•"/>
              <a:defRPr/>
            </a:lvl2pPr>
            <a:lvl3pPr marL="770335" indent="-167879">
              <a:buClr>
                <a:schemeClr val="tx2">
                  <a:lumMod val="40000"/>
                  <a:lumOff val="60000"/>
                </a:schemeClr>
              </a:buClr>
              <a:buFont typeface="Arial" panose="020B0604020202020204" pitchFamily="34" charset="0"/>
              <a:buChar char="•"/>
              <a:defRPr/>
            </a:lvl3pPr>
          </a:lstStyle>
          <a:p>
            <a:pPr lvl="0"/>
            <a:r>
              <a:rPr lang="en-US" dirty="0"/>
              <a:t>Click to edit Master text styles</a:t>
            </a:r>
          </a:p>
          <a:p>
            <a:pPr lvl="1"/>
            <a:r>
              <a:rPr lang="en-US" dirty="0"/>
              <a:t>Second level</a:t>
            </a:r>
          </a:p>
          <a:p>
            <a:pPr lvl="2"/>
            <a:r>
              <a:rPr lang="en-US" dirty="0"/>
              <a:t>Third level</a:t>
            </a:r>
          </a:p>
        </p:txBody>
      </p:sp>
      <p:sp>
        <p:nvSpPr>
          <p:cNvPr id="2" name="Footer Placeholder 1">
            <a:extLst>
              <a:ext uri="{FF2B5EF4-FFF2-40B4-BE49-F238E27FC236}">
                <a16:creationId xmlns:a16="http://schemas.microsoft.com/office/drawing/2014/main" id="{93B92A88-5565-4FAF-B92E-9F074FB192B3}"/>
              </a:ext>
            </a:extLst>
          </p:cNvPr>
          <p:cNvSpPr>
            <a:spLocks noGrp="1"/>
          </p:cNvSpPr>
          <p:nvPr>
            <p:ph type="ftr" sz="quarter" idx="10"/>
          </p:nvPr>
        </p:nvSpPr>
        <p:spPr/>
        <p:txBody>
          <a:bodyPr/>
          <a:lstStyle/>
          <a:p>
            <a:endParaRPr lang="en-US" dirty="0"/>
          </a:p>
        </p:txBody>
      </p:sp>
      <p:sp>
        <p:nvSpPr>
          <p:cNvPr id="4" name="Slide Number Placeholder 3">
            <a:extLst>
              <a:ext uri="{FF2B5EF4-FFF2-40B4-BE49-F238E27FC236}">
                <a16:creationId xmlns:a16="http://schemas.microsoft.com/office/drawing/2014/main" id="{8C09426C-B0A8-4657-888A-DC0D9715AEF1}"/>
              </a:ext>
            </a:extLst>
          </p:cNvPr>
          <p:cNvSpPr>
            <a:spLocks noGrp="1"/>
          </p:cNvSpPr>
          <p:nvPr>
            <p:ph type="sldNum" sz="quarter" idx="11"/>
          </p:nvPr>
        </p:nvSpPr>
        <p:spPr>
          <a:xfrm>
            <a:off x="8001000" y="6553200"/>
            <a:ext cx="1143000" cy="304800"/>
          </a:xfrm>
        </p:spPr>
        <p:txBody>
          <a:bodyPr/>
          <a:lstStyle/>
          <a:p>
            <a:fld id="{B7CF8A19-3A9E-4ABC-B336-2FDDE321C72D}" type="slidenum">
              <a:rPr lang="en-US" smtClean="0"/>
              <a:pPr/>
              <a:t>‹#›</a:t>
            </a:fld>
            <a:endParaRPr lang="en-US"/>
          </a:p>
        </p:txBody>
      </p:sp>
    </p:spTree>
    <p:extLst>
      <p:ext uri="{BB962C8B-B14F-4D97-AF65-F5344CB8AC3E}">
        <p14:creationId xmlns:p14="http://schemas.microsoft.com/office/powerpoint/2010/main" val="205996949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1_Title Only">
    <p:spTree>
      <p:nvGrpSpPr>
        <p:cNvPr id="1" name=""/>
        <p:cNvGrpSpPr/>
        <p:nvPr/>
      </p:nvGrpSpPr>
      <p:grpSpPr>
        <a:xfrm>
          <a:off x="0" y="0"/>
          <a:ext cx="0" cy="0"/>
          <a:chOff x="0" y="0"/>
          <a:chExt cx="0" cy="0"/>
        </a:xfrm>
      </p:grpSpPr>
      <p:sp>
        <p:nvSpPr>
          <p:cNvPr id="6" name="Title 1"/>
          <p:cNvSpPr>
            <a:spLocks noGrp="1"/>
          </p:cNvSpPr>
          <p:nvPr>
            <p:ph type="title"/>
          </p:nvPr>
        </p:nvSpPr>
        <p:spPr>
          <a:xfrm>
            <a:off x="0" y="202474"/>
            <a:ext cx="9144000" cy="457200"/>
          </a:xfrm>
        </p:spPr>
        <p:txBody>
          <a:bodyPr/>
          <a:lstStyle>
            <a:lvl1pPr>
              <a:defRPr sz="2800" i="1"/>
            </a:lvl1pPr>
          </a:lstStyle>
          <a:p>
            <a:r>
              <a:rPr lang="en-US"/>
              <a:t>Click to edit Master title style</a:t>
            </a:r>
            <a:endParaRPr lang="en-US" dirty="0"/>
          </a:p>
        </p:txBody>
      </p:sp>
      <p:sp>
        <p:nvSpPr>
          <p:cNvPr id="3" name="Rectangle 1028"/>
          <p:cNvSpPr>
            <a:spLocks noGrp="1" noChangeArrowheads="1"/>
          </p:cNvSpPr>
          <p:nvPr>
            <p:ph type="sldNum" sz="quarter" idx="10"/>
          </p:nvPr>
        </p:nvSpPr>
        <p:spPr/>
        <p:txBody>
          <a:bodyPr/>
          <a:lstStyle>
            <a:lvl1pPr>
              <a:defRPr/>
            </a:lvl1pPr>
          </a:lstStyle>
          <a:p>
            <a:fld id="{3A011C40-6BA0-4AB8-85F1-26884D655193}"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30896438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52600" y="1143001"/>
            <a:ext cx="5526088" cy="358457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5367339"/>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Rectangle 1027"/>
          <p:cNvSpPr>
            <a:spLocks noGrp="1" noChangeArrowheads="1"/>
          </p:cNvSpPr>
          <p:nvPr>
            <p:ph type="dt" sz="half" idx="10"/>
          </p:nvPr>
        </p:nvSpPr>
        <p:spPr/>
        <p:txBody>
          <a:bodyPr/>
          <a:lstStyle>
            <a:lvl1pPr>
              <a:defRPr/>
            </a:lvl1pPr>
          </a:lstStyle>
          <a:p>
            <a:pPr>
              <a:defRPr/>
            </a:pPr>
            <a:endParaRPr lang="en-US"/>
          </a:p>
        </p:txBody>
      </p:sp>
      <p:sp>
        <p:nvSpPr>
          <p:cNvPr id="7" name="Rectangle 1028"/>
          <p:cNvSpPr>
            <a:spLocks noGrp="1" noChangeArrowheads="1"/>
          </p:cNvSpPr>
          <p:nvPr>
            <p:ph type="sldNum" sz="quarter" idx="11"/>
          </p:nvPr>
        </p:nvSpPr>
        <p:spPr/>
        <p:txBody>
          <a:bodyPr/>
          <a:lstStyle>
            <a:lvl1pPr>
              <a:defRPr/>
            </a:lvl1pPr>
          </a:lstStyle>
          <a:p>
            <a:fld id="{3B87210B-617B-4D32-9961-76DF6128A823}"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80618074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381000" y="1066800"/>
            <a:ext cx="8382000" cy="5257800"/>
          </a:xfrm>
          <a:prstGeom prst="rect">
            <a:avLst/>
          </a:prstGeom>
        </p:spPr>
        <p:txBody>
          <a:bodyPr vert="eaVert"/>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stStyle>
          <a:p>
            <a:pPr lvl="0"/>
            <a:r>
              <a:rPr lang="en-US"/>
              <a:t>Edit Master text styles</a:t>
            </a:r>
          </a:p>
          <a:p>
            <a:pPr lvl="1"/>
            <a:r>
              <a:rPr lang="en-US"/>
              <a:t>Second level</a:t>
            </a:r>
          </a:p>
          <a:p>
            <a:pPr lvl="2"/>
            <a:r>
              <a:rPr lang="en-US"/>
              <a:t>Third level</a:t>
            </a:r>
          </a:p>
        </p:txBody>
      </p:sp>
      <p:sp>
        <p:nvSpPr>
          <p:cNvPr id="6" name="Title 1"/>
          <p:cNvSpPr>
            <a:spLocks noGrp="1"/>
          </p:cNvSpPr>
          <p:nvPr>
            <p:ph type="title"/>
          </p:nvPr>
        </p:nvSpPr>
        <p:spPr>
          <a:xfrm>
            <a:off x="0" y="204652"/>
            <a:ext cx="9144000" cy="457200"/>
          </a:xfrm>
        </p:spPr>
        <p:txBody>
          <a:bodyPr/>
          <a:lstStyle>
            <a:lvl1pPr>
              <a:defRPr sz="2800" i="1"/>
            </a:lvl1pPr>
          </a:lstStyle>
          <a:p>
            <a:r>
              <a:rPr lang="en-US"/>
              <a:t>Click to edit Master title style</a:t>
            </a:r>
            <a:endParaRPr lang="en-US" dirty="0"/>
          </a:p>
        </p:txBody>
      </p:sp>
      <p:sp>
        <p:nvSpPr>
          <p:cNvPr id="4" name="Rectangle 1027"/>
          <p:cNvSpPr>
            <a:spLocks noGrp="1" noChangeArrowheads="1"/>
          </p:cNvSpPr>
          <p:nvPr>
            <p:ph type="dt" sz="half" idx="10"/>
          </p:nvPr>
        </p:nvSpPr>
        <p:spPr>
          <a:ln/>
        </p:spPr>
        <p:txBody>
          <a:bodyPr/>
          <a:lstStyle>
            <a:lvl1pPr>
              <a:defRPr/>
            </a:lvl1pPr>
          </a:lstStyle>
          <a:p>
            <a:pPr>
              <a:defRPr/>
            </a:pPr>
            <a:endParaRPr lang="en-US"/>
          </a:p>
        </p:txBody>
      </p:sp>
      <p:sp>
        <p:nvSpPr>
          <p:cNvPr id="5" name="Rectangle 1028"/>
          <p:cNvSpPr>
            <a:spLocks noGrp="1" noChangeArrowheads="1"/>
          </p:cNvSpPr>
          <p:nvPr>
            <p:ph type="sldNum" sz="quarter" idx="11"/>
          </p:nvPr>
        </p:nvSpPr>
        <p:spPr>
          <a:ln/>
        </p:spPr>
        <p:txBody>
          <a:bodyPr/>
          <a:lstStyle>
            <a:lvl1pPr>
              <a:defRPr/>
            </a:lvl1pPr>
          </a:lstStyle>
          <a:p>
            <a:fld id="{035F8A34-966E-42FD-A784-C63F83F5C5FA}"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140753930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6" name="Vertical Text Placeholder 2"/>
          <p:cNvSpPr>
            <a:spLocks noGrp="1"/>
          </p:cNvSpPr>
          <p:nvPr>
            <p:ph type="body" orient="vert" idx="12"/>
          </p:nvPr>
        </p:nvSpPr>
        <p:spPr>
          <a:xfrm>
            <a:off x="381001" y="1066800"/>
            <a:ext cx="6172200" cy="5181600"/>
          </a:xfrm>
          <a:prstGeom prst="rect">
            <a:avLst/>
          </a:prstGeom>
        </p:spPr>
        <p:txBody>
          <a:bodyPr vert="eaVert"/>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stStyle>
          <a:p>
            <a:pPr lvl="0"/>
            <a:r>
              <a:rPr lang="en-US"/>
              <a:t>Edit Master text styles</a:t>
            </a:r>
          </a:p>
          <a:p>
            <a:pPr lvl="1"/>
            <a:r>
              <a:rPr lang="en-US"/>
              <a:t>Second level</a:t>
            </a:r>
          </a:p>
          <a:p>
            <a:pPr lvl="2"/>
            <a:r>
              <a:rPr lang="en-US"/>
              <a:t>Third level</a:t>
            </a:r>
          </a:p>
        </p:txBody>
      </p:sp>
      <p:sp>
        <p:nvSpPr>
          <p:cNvPr id="2" name="Vertical Title 1"/>
          <p:cNvSpPr>
            <a:spLocks noGrp="1"/>
          </p:cNvSpPr>
          <p:nvPr>
            <p:ph type="title" orient="vert"/>
          </p:nvPr>
        </p:nvSpPr>
        <p:spPr>
          <a:xfrm>
            <a:off x="6675437" y="1066800"/>
            <a:ext cx="2011363" cy="5181600"/>
          </a:xfrm>
        </p:spPr>
        <p:txBody>
          <a:bodyPr vert="eaVert"/>
          <a:lstStyle>
            <a:lvl1pPr>
              <a:defRPr sz="2800"/>
            </a:lvl1pPr>
          </a:lstStyle>
          <a:p>
            <a:r>
              <a:rPr lang="en-US"/>
              <a:t>Click to edit Master title style</a:t>
            </a:r>
            <a:endParaRPr lang="en-US" dirty="0"/>
          </a:p>
        </p:txBody>
      </p:sp>
      <p:sp>
        <p:nvSpPr>
          <p:cNvPr id="4" name="Rectangle 1027"/>
          <p:cNvSpPr>
            <a:spLocks noGrp="1" noChangeArrowheads="1"/>
          </p:cNvSpPr>
          <p:nvPr>
            <p:ph type="dt" sz="half" idx="13"/>
          </p:nvPr>
        </p:nvSpPr>
        <p:spPr>
          <a:ln/>
        </p:spPr>
        <p:txBody>
          <a:bodyPr/>
          <a:lstStyle>
            <a:lvl1pPr>
              <a:defRPr/>
            </a:lvl1pPr>
          </a:lstStyle>
          <a:p>
            <a:pPr>
              <a:defRPr/>
            </a:pPr>
            <a:endParaRPr lang="en-US"/>
          </a:p>
        </p:txBody>
      </p:sp>
      <p:sp>
        <p:nvSpPr>
          <p:cNvPr id="5" name="Rectangle 1028"/>
          <p:cNvSpPr>
            <a:spLocks noGrp="1" noChangeArrowheads="1"/>
          </p:cNvSpPr>
          <p:nvPr>
            <p:ph type="sldNum" sz="quarter" idx="14"/>
          </p:nvPr>
        </p:nvSpPr>
        <p:spPr>
          <a:ln/>
        </p:spPr>
        <p:txBody>
          <a:bodyPr/>
          <a:lstStyle>
            <a:lvl1pPr>
              <a:defRPr/>
            </a:lvl1pPr>
          </a:lstStyle>
          <a:p>
            <a:fld id="{D158524E-1B7A-458D-BEFA-3CD7DA23E02A}"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320724235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5"/>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Rectangle 1027"/>
          <p:cNvSpPr>
            <a:spLocks noGrp="1" noChangeArrowheads="1"/>
          </p:cNvSpPr>
          <p:nvPr>
            <p:ph type="dt" sz="half" idx="10"/>
          </p:nvPr>
        </p:nvSpPr>
        <p:spPr>
          <a:ln/>
        </p:spPr>
        <p:txBody>
          <a:bodyPr/>
          <a:lstStyle>
            <a:lvl1pPr>
              <a:defRPr/>
            </a:lvl1pPr>
          </a:lstStyle>
          <a:p>
            <a:pPr>
              <a:defRPr/>
            </a:pPr>
            <a:endParaRPr lang="en-US"/>
          </a:p>
        </p:txBody>
      </p:sp>
      <p:sp>
        <p:nvSpPr>
          <p:cNvPr id="5" name="Rectangle 1028"/>
          <p:cNvSpPr>
            <a:spLocks noGrp="1" noChangeArrowheads="1"/>
          </p:cNvSpPr>
          <p:nvPr>
            <p:ph type="sldNum" sz="quarter" idx="11"/>
          </p:nvPr>
        </p:nvSpPr>
        <p:spPr>
          <a:ln/>
        </p:spPr>
        <p:txBody>
          <a:bodyPr/>
          <a:lstStyle>
            <a:lvl1pPr>
              <a:defRPr/>
            </a:lvl1pPr>
          </a:lstStyle>
          <a:p>
            <a:fld id="{5E3E1A0F-F1EB-4063-947B-D3BC22F54232}"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15390417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3" name="Line 2"/>
          <p:cNvSpPr>
            <a:spLocks noChangeShapeType="1"/>
          </p:cNvSpPr>
          <p:nvPr/>
        </p:nvSpPr>
        <p:spPr bwMode="auto">
          <a:xfrm>
            <a:off x="381000" y="6451600"/>
            <a:ext cx="8382000" cy="0"/>
          </a:xfrm>
          <a:prstGeom prst="line">
            <a:avLst/>
          </a:prstGeom>
          <a:noFill/>
          <a:ln w="38100">
            <a:solidFill>
              <a:srgbClr val="0C2D83"/>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 name="Text Box 5"/>
          <p:cNvSpPr txBox="1">
            <a:spLocks noChangeArrowheads="1"/>
          </p:cNvSpPr>
          <p:nvPr/>
        </p:nvSpPr>
        <p:spPr bwMode="auto">
          <a:xfrm>
            <a:off x="1219200" y="268288"/>
            <a:ext cx="79248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600" b="1" i="1">
                <a:solidFill>
                  <a:srgbClr val="000000"/>
                </a:solidFill>
              </a:rPr>
              <a:t>United States Air Force Reserve</a:t>
            </a:r>
          </a:p>
        </p:txBody>
      </p:sp>
      <p:sp>
        <p:nvSpPr>
          <p:cNvPr id="5" name="Text Box 3"/>
          <p:cNvSpPr txBox="1">
            <a:spLocks noChangeArrowheads="1"/>
          </p:cNvSpPr>
          <p:nvPr/>
        </p:nvSpPr>
        <p:spPr bwMode="auto">
          <a:xfrm>
            <a:off x="1270000" y="990600"/>
            <a:ext cx="65532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spcBef>
                <a:spcPct val="50000"/>
              </a:spcBef>
            </a:pPr>
            <a:r>
              <a:rPr lang="en-US" altLang="en-US" sz="2000" b="1" i="1" dirty="0">
                <a:solidFill>
                  <a:srgbClr val="000000"/>
                </a:solidFill>
                <a:latin typeface="Century Schoolbook" panose="02040604050505020304" pitchFamily="18" charset="0"/>
              </a:rPr>
              <a:t>I n t e g r i t y  -  S e r v i c e  -  E x c e l </a:t>
            </a:r>
            <a:r>
              <a:rPr lang="en-US" altLang="en-US" sz="2000" b="1" i="1" dirty="0" err="1">
                <a:solidFill>
                  <a:srgbClr val="000000"/>
                </a:solidFill>
                <a:latin typeface="Century Schoolbook" panose="02040604050505020304" pitchFamily="18" charset="0"/>
              </a:rPr>
              <a:t>l</a:t>
            </a:r>
            <a:r>
              <a:rPr lang="en-US" altLang="en-US" sz="2000" b="1" i="1" dirty="0">
                <a:solidFill>
                  <a:srgbClr val="000000"/>
                </a:solidFill>
                <a:latin typeface="Century Schoolbook" panose="02040604050505020304" pitchFamily="18" charset="0"/>
              </a:rPr>
              <a:t> e n c e</a:t>
            </a:r>
          </a:p>
        </p:txBody>
      </p:sp>
      <p:pic>
        <p:nvPicPr>
          <p:cNvPr id="6" name="Picture 13" descr="afsymbo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 y="3352800"/>
            <a:ext cx="3744913" cy="295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91" name="Rectangle 15"/>
          <p:cNvSpPr>
            <a:spLocks noGrp="1" noChangeArrowheads="1"/>
          </p:cNvSpPr>
          <p:nvPr>
            <p:ph type="ctrTitle"/>
          </p:nvPr>
        </p:nvSpPr>
        <p:spPr>
          <a:xfrm>
            <a:off x="276225" y="1524000"/>
            <a:ext cx="8486775" cy="1600200"/>
          </a:xfrm>
          <a:prstGeom prst="rect">
            <a:avLst/>
          </a:prstGeom>
        </p:spPr>
        <p:txBody>
          <a:bodyPr/>
          <a:lstStyle>
            <a:lvl1pPr algn="ctr">
              <a:defRPr sz="4400" i="0"/>
            </a:lvl1pPr>
          </a:lstStyle>
          <a:p>
            <a:r>
              <a:rPr lang="en-US"/>
              <a:t>Click to edit Master title style</a:t>
            </a:r>
            <a:endParaRPr lang="en-US" dirty="0"/>
          </a:p>
        </p:txBody>
      </p:sp>
      <p:sp>
        <p:nvSpPr>
          <p:cNvPr id="7" name="Slide Number Placeholder 4"/>
          <p:cNvSpPr>
            <a:spLocks noGrp="1"/>
          </p:cNvSpPr>
          <p:nvPr>
            <p:ph type="sldNum" sz="quarter" idx="10"/>
          </p:nvPr>
        </p:nvSpPr>
        <p:spPr>
          <a:xfrm>
            <a:off x="8664575" y="6524625"/>
            <a:ext cx="433388" cy="304800"/>
          </a:xfrm>
        </p:spPr>
        <p:txBody>
          <a:bodyPr/>
          <a:lstStyle>
            <a:lvl1pPr>
              <a:defRPr/>
            </a:lvl1pPr>
          </a:lstStyle>
          <a:p>
            <a:fld id="{697ED093-722B-44EC-BBB2-902CEBF93DE6}"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79705135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663700" y="76200"/>
            <a:ext cx="7143750" cy="1143000"/>
          </a:xfrm>
          <a:prstGeom prst="rect">
            <a:avLst/>
          </a:prstGeom>
        </p:spPr>
        <p:txBody>
          <a:bodyPr/>
          <a:lstStyle/>
          <a:p>
            <a:r>
              <a:rPr lang="en-US"/>
              <a:t>Click to edit Master title style</a:t>
            </a:r>
          </a:p>
        </p:txBody>
      </p:sp>
      <p:sp>
        <p:nvSpPr>
          <p:cNvPr id="3" name="Table Placeholder 2"/>
          <p:cNvSpPr>
            <a:spLocks noGrp="1"/>
          </p:cNvSpPr>
          <p:nvPr>
            <p:ph type="tbl" idx="1"/>
          </p:nvPr>
        </p:nvSpPr>
        <p:spPr>
          <a:xfrm>
            <a:off x="276225" y="1504950"/>
            <a:ext cx="8397875" cy="4743450"/>
          </a:xfrm>
          <a:prstGeom prst="rect">
            <a:avLst/>
          </a:prstGeom>
        </p:spPr>
        <p:txBody>
          <a:bodyPr/>
          <a:lstStyle/>
          <a:p>
            <a:pPr lvl="0"/>
            <a:r>
              <a:rPr lang="en-US" noProof="0"/>
              <a:t>Click icon to add table</a:t>
            </a:r>
            <a:endParaRPr lang="en-US" noProof="0" dirty="0"/>
          </a:p>
        </p:txBody>
      </p:sp>
      <p:sp>
        <p:nvSpPr>
          <p:cNvPr id="4" name="Rectangle 1028"/>
          <p:cNvSpPr>
            <a:spLocks noGrp="1" noChangeArrowheads="1"/>
          </p:cNvSpPr>
          <p:nvPr>
            <p:ph type="sldNum" sz="quarter" idx="10"/>
          </p:nvPr>
        </p:nvSpPr>
        <p:spPr/>
        <p:txBody>
          <a:bodyPr/>
          <a:lstStyle>
            <a:lvl1pPr>
              <a:defRPr/>
            </a:lvl1pPr>
          </a:lstStyle>
          <a:p>
            <a:fld id="{4BE08FAD-B627-40F0-891E-D68120BF1452}"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117075338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No Fill Slide">
    <p:spTree>
      <p:nvGrpSpPr>
        <p:cNvPr id="1" name=""/>
        <p:cNvGrpSpPr/>
        <p:nvPr/>
      </p:nvGrpSpPr>
      <p:grpSpPr>
        <a:xfrm>
          <a:off x="0" y="0"/>
          <a:ext cx="0" cy="0"/>
          <a:chOff x="0" y="0"/>
          <a:chExt cx="0" cy="0"/>
        </a:xfrm>
      </p:grpSpPr>
      <p:sp>
        <p:nvSpPr>
          <p:cNvPr id="16" name="Text Placeholder 2">
            <a:extLst>
              <a:ext uri="{FF2B5EF4-FFF2-40B4-BE49-F238E27FC236}">
                <a16:creationId xmlns:a16="http://schemas.microsoft.com/office/drawing/2014/main" id="{72C6F783-9286-1544-850A-F82A0510B462}"/>
              </a:ext>
            </a:extLst>
          </p:cNvPr>
          <p:cNvSpPr>
            <a:spLocks noGrp="1"/>
          </p:cNvSpPr>
          <p:nvPr>
            <p:ph idx="1"/>
          </p:nvPr>
        </p:nvSpPr>
        <p:spPr>
          <a:xfrm>
            <a:off x="341924" y="1307129"/>
            <a:ext cx="8460152" cy="4756787"/>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6842D0C1-28C5-40E9-BE4A-2634E3E59F3F}"/>
              </a:ext>
            </a:extLst>
          </p:cNvPr>
          <p:cNvSpPr>
            <a:spLocks noGrp="1"/>
          </p:cNvSpPr>
          <p:nvPr>
            <p:ph type="ftr" sz="quarter" idx="10"/>
          </p:nvPr>
        </p:nvSpPr>
        <p:spPr>
          <a:xfrm>
            <a:off x="3108960" y="6377940"/>
            <a:ext cx="2926080" cy="1107996"/>
          </a:xfrm>
        </p:spPr>
        <p:txBody>
          <a:bodyPr/>
          <a:lstStyle/>
          <a:p>
            <a:r>
              <a:rPr lang="en-GB"/>
              <a:t>CompTIA Security+ Lesson 7 | Copyright © 2020 CompTIA Properties, LLC. All Rights Reserved.  |  CompTIA.org</a:t>
            </a:r>
            <a:endParaRPr lang="en-US" dirty="0"/>
          </a:p>
        </p:txBody>
      </p:sp>
      <p:sp>
        <p:nvSpPr>
          <p:cNvPr id="3" name="Slide Number Placeholder 2">
            <a:extLst>
              <a:ext uri="{FF2B5EF4-FFF2-40B4-BE49-F238E27FC236}">
                <a16:creationId xmlns:a16="http://schemas.microsoft.com/office/drawing/2014/main" id="{40AF80CE-1F06-46AF-81FC-3CE6F4E76AEA}"/>
              </a:ext>
            </a:extLst>
          </p:cNvPr>
          <p:cNvSpPr>
            <a:spLocks noGrp="1"/>
          </p:cNvSpPr>
          <p:nvPr>
            <p:ph type="sldNum" sz="quarter" idx="11"/>
          </p:nvPr>
        </p:nvSpPr>
        <p:spPr>
          <a:xfrm>
            <a:off x="6583680" y="6377940"/>
            <a:ext cx="2103120" cy="276999"/>
          </a:xfrm>
        </p:spPr>
        <p:txBody>
          <a:bodyPr/>
          <a:lstStyle/>
          <a:p>
            <a:fld id="{B7CF8A19-3A9E-4ABC-B336-2FDDE321C72D}" type="slidenum">
              <a:rPr lang="en-US" smtClean="0"/>
              <a:pPr/>
              <a:t>‹#›</a:t>
            </a:fld>
            <a:endParaRPr lang="en-US"/>
          </a:p>
        </p:txBody>
      </p:sp>
      <p:sp>
        <p:nvSpPr>
          <p:cNvPr id="12" name="Title Placeholder 1">
            <a:extLst>
              <a:ext uri="{FF2B5EF4-FFF2-40B4-BE49-F238E27FC236}">
                <a16:creationId xmlns:a16="http://schemas.microsoft.com/office/drawing/2014/main" id="{F2EB0BAE-96FC-4676-99FD-45D2D9C44FC3}"/>
              </a:ext>
            </a:extLst>
          </p:cNvPr>
          <p:cNvSpPr>
            <a:spLocks noGrp="1"/>
          </p:cNvSpPr>
          <p:nvPr>
            <p:ph type="title"/>
          </p:nvPr>
        </p:nvSpPr>
        <p:spPr>
          <a:xfrm>
            <a:off x="341928" y="100269"/>
            <a:ext cx="8455567" cy="844611"/>
          </a:xfrm>
          <a:prstGeom prst="rect">
            <a:avLst/>
          </a:prstGeom>
        </p:spPr>
        <p:txBody>
          <a:bodyPr vert="horz" lIns="91440" tIns="45720" rIns="91440" bIns="45720" rtlCol="0" anchor="ctr">
            <a:noAutofit/>
          </a:bodyPr>
          <a:lstStyle/>
          <a:p>
            <a:r>
              <a:rPr lang="en-US"/>
              <a:t>Click to edit Master title style</a:t>
            </a:r>
            <a:endParaRPr lang="en-US" dirty="0"/>
          </a:p>
        </p:txBody>
      </p:sp>
    </p:spTree>
    <p:extLst>
      <p:ext uri="{BB962C8B-B14F-4D97-AF65-F5344CB8AC3E}">
        <p14:creationId xmlns:p14="http://schemas.microsoft.com/office/powerpoint/2010/main" val="12694461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1">
                <a:solidFill>
                  <a:schemeClr val="bg1"/>
                </a:solidFill>
                <a:latin typeface="Calibri-BoldItalic"/>
                <a:cs typeface="Calibri-BoldItalic"/>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12/29/22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75488081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Bottom Fill Slide">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DE834EAB-3654-8444-AD99-93CDAC63F3F4}"/>
              </a:ext>
            </a:extLst>
          </p:cNvPr>
          <p:cNvSpPr>
            <a:spLocks noGrp="1"/>
          </p:cNvSpPr>
          <p:nvPr>
            <p:ph idx="1"/>
          </p:nvPr>
        </p:nvSpPr>
        <p:spPr>
          <a:xfrm>
            <a:off x="341925" y="1307134"/>
            <a:ext cx="8460152" cy="4429527"/>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93B92A88-5565-4FAF-B92E-9F074FB192B3}"/>
              </a:ext>
            </a:extLst>
          </p:cNvPr>
          <p:cNvSpPr>
            <a:spLocks noGrp="1"/>
          </p:cNvSpPr>
          <p:nvPr>
            <p:ph type="ftr" sz="quarter" idx="10"/>
          </p:nvPr>
        </p:nvSpPr>
        <p:spPr/>
        <p:txBody>
          <a:bodyPr/>
          <a:lstStyle>
            <a:lvl1pPr>
              <a:defRPr sz="100">
                <a:solidFill>
                  <a:schemeClr val="bg1"/>
                </a:solidFill>
              </a:defRPr>
            </a:lvl1pPr>
          </a:lstStyle>
          <a:p>
            <a:endParaRPr lang="en-US" dirty="0"/>
          </a:p>
        </p:txBody>
      </p:sp>
      <p:sp>
        <p:nvSpPr>
          <p:cNvPr id="4" name="Slide Number Placeholder 3">
            <a:extLst>
              <a:ext uri="{FF2B5EF4-FFF2-40B4-BE49-F238E27FC236}">
                <a16:creationId xmlns:a16="http://schemas.microsoft.com/office/drawing/2014/main" id="{8C09426C-B0A8-4657-888A-DC0D9715AEF1}"/>
              </a:ext>
            </a:extLst>
          </p:cNvPr>
          <p:cNvSpPr>
            <a:spLocks noGrp="1"/>
          </p:cNvSpPr>
          <p:nvPr>
            <p:ph type="sldNum" sz="quarter" idx="11"/>
          </p:nvPr>
        </p:nvSpPr>
        <p:spPr/>
        <p:txBody>
          <a:bodyPr/>
          <a:lstStyle/>
          <a:p>
            <a:fld id="{B7CF8A19-3A9E-4ABC-B336-2FDDE321C72D}" type="slidenum">
              <a:rPr lang="en-US" smtClean="0"/>
              <a:pPr/>
              <a:t>‹#›</a:t>
            </a:fld>
            <a:endParaRPr lang="en-US"/>
          </a:p>
        </p:txBody>
      </p:sp>
      <p:sp>
        <p:nvSpPr>
          <p:cNvPr id="12" name="Title Placeholder 1">
            <a:extLst>
              <a:ext uri="{FF2B5EF4-FFF2-40B4-BE49-F238E27FC236}">
                <a16:creationId xmlns:a16="http://schemas.microsoft.com/office/drawing/2014/main" id="{B89E05CC-C080-4076-B555-AC268F249F00}"/>
              </a:ext>
            </a:extLst>
          </p:cNvPr>
          <p:cNvSpPr>
            <a:spLocks noGrp="1"/>
          </p:cNvSpPr>
          <p:nvPr>
            <p:ph type="title"/>
          </p:nvPr>
        </p:nvSpPr>
        <p:spPr>
          <a:xfrm>
            <a:off x="341928" y="100270"/>
            <a:ext cx="8455567" cy="844611"/>
          </a:xfrm>
          <a:prstGeom prst="rect">
            <a:avLst/>
          </a:prstGeom>
        </p:spPr>
        <p:txBody>
          <a:bodyPr vert="horz" lIns="91440" tIns="45720" rIns="91440" bIns="45720" rtlCol="0" anchor="ctr">
            <a:noAutofit/>
          </a:bodyPr>
          <a:lstStyle/>
          <a:p>
            <a:r>
              <a:rPr lang="en-US"/>
              <a:t>Click to edit Master title style</a:t>
            </a:r>
            <a:endParaRPr lang="en-US" dirty="0"/>
          </a:p>
        </p:txBody>
      </p:sp>
    </p:spTree>
    <p:extLst>
      <p:ext uri="{BB962C8B-B14F-4D97-AF65-F5344CB8AC3E}">
        <p14:creationId xmlns:p14="http://schemas.microsoft.com/office/powerpoint/2010/main" val="1589592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urse/Lesson Outline">
    <p:spTree>
      <p:nvGrpSpPr>
        <p:cNvPr id="1" name=""/>
        <p:cNvGrpSpPr/>
        <p:nvPr/>
      </p:nvGrpSpPr>
      <p:grpSpPr>
        <a:xfrm>
          <a:off x="0" y="0"/>
          <a:ext cx="0" cy="0"/>
          <a:chOff x="0" y="0"/>
          <a:chExt cx="0" cy="0"/>
        </a:xfrm>
      </p:grpSpPr>
      <p:sp>
        <p:nvSpPr>
          <p:cNvPr id="14" name="Text Placeholder 2">
            <a:extLst>
              <a:ext uri="{FF2B5EF4-FFF2-40B4-BE49-F238E27FC236}">
                <a16:creationId xmlns:a16="http://schemas.microsoft.com/office/drawing/2014/main" id="{F10937EE-1C4A-CD4A-8D8B-58C6219952EB}"/>
              </a:ext>
            </a:extLst>
          </p:cNvPr>
          <p:cNvSpPr>
            <a:spLocks noGrp="1"/>
          </p:cNvSpPr>
          <p:nvPr>
            <p:ph idx="1" hasCustomPrompt="1"/>
          </p:nvPr>
        </p:nvSpPr>
        <p:spPr>
          <a:xfrm>
            <a:off x="341925" y="1307134"/>
            <a:ext cx="8460152" cy="3986765"/>
          </a:xfrm>
          <a:prstGeom prst="rect">
            <a:avLst/>
          </a:prstGeom>
        </p:spPr>
        <p:txBody>
          <a:bodyPr vert="horz" lIns="91440" tIns="45720" rIns="91440" bIns="45720" rtlCol="0">
            <a:noAutofit/>
          </a:bodyPr>
          <a:lstStyle>
            <a:lvl1pPr marL="214313" indent="-214313">
              <a:buClr>
                <a:schemeClr val="tx2">
                  <a:lumMod val="40000"/>
                  <a:lumOff val="60000"/>
                </a:schemeClr>
              </a:buClr>
              <a:buFont typeface="Arial" panose="020B0604020202020204" pitchFamily="34" charset="0"/>
              <a:buChar char="•"/>
              <a:defRPr/>
            </a:lvl1pPr>
          </a:lstStyle>
          <a:p>
            <a:pPr lvl="0"/>
            <a:r>
              <a:rPr lang="en-US" dirty="0"/>
              <a:t>Click to edit Master text styles</a:t>
            </a:r>
          </a:p>
          <a:p>
            <a:pPr lvl="0"/>
            <a:r>
              <a:rPr lang="en-US" dirty="0"/>
              <a:t>Second level</a:t>
            </a:r>
          </a:p>
          <a:p>
            <a:pPr lvl="0"/>
            <a:r>
              <a:rPr lang="en-US" dirty="0"/>
              <a:t>Third level</a:t>
            </a:r>
          </a:p>
        </p:txBody>
      </p:sp>
      <p:sp>
        <p:nvSpPr>
          <p:cNvPr id="2" name="Footer Placeholder 1">
            <a:extLst>
              <a:ext uri="{FF2B5EF4-FFF2-40B4-BE49-F238E27FC236}">
                <a16:creationId xmlns:a16="http://schemas.microsoft.com/office/drawing/2014/main" id="{D70EB038-50BA-4CE6-87A2-C19FACD82379}"/>
              </a:ext>
            </a:extLst>
          </p:cNvPr>
          <p:cNvSpPr>
            <a:spLocks noGrp="1"/>
          </p:cNvSpPr>
          <p:nvPr>
            <p:ph type="ftr" sz="quarter" idx="10"/>
          </p:nvPr>
        </p:nvSpPr>
        <p:spPr/>
        <p:txBody>
          <a:bodyPr/>
          <a:lstStyle>
            <a:lvl1pPr>
              <a:defRPr sz="100">
                <a:solidFill>
                  <a:schemeClr val="bg1"/>
                </a:solidFill>
              </a:defRPr>
            </a:lvl1pPr>
          </a:lstStyle>
          <a:p>
            <a:endParaRPr lang="en-US" dirty="0"/>
          </a:p>
        </p:txBody>
      </p:sp>
      <p:sp>
        <p:nvSpPr>
          <p:cNvPr id="3" name="Slide Number Placeholder 2">
            <a:extLst>
              <a:ext uri="{FF2B5EF4-FFF2-40B4-BE49-F238E27FC236}">
                <a16:creationId xmlns:a16="http://schemas.microsoft.com/office/drawing/2014/main" id="{2054FF0E-4A35-4E41-A39A-DB4BBF4EE009}"/>
              </a:ext>
            </a:extLst>
          </p:cNvPr>
          <p:cNvSpPr>
            <a:spLocks noGrp="1"/>
          </p:cNvSpPr>
          <p:nvPr>
            <p:ph type="sldNum" sz="quarter" idx="11"/>
          </p:nvPr>
        </p:nvSpPr>
        <p:spPr/>
        <p:txBody>
          <a:bodyPr/>
          <a:lstStyle/>
          <a:p>
            <a:fld id="{B7CF8A19-3A9E-4ABC-B336-2FDDE321C72D}" type="slidenum">
              <a:rPr lang="en-US" smtClean="0"/>
              <a:pPr/>
              <a:t>‹#›</a:t>
            </a:fld>
            <a:endParaRPr lang="en-US"/>
          </a:p>
        </p:txBody>
      </p:sp>
    </p:spTree>
    <p:extLst>
      <p:ext uri="{BB962C8B-B14F-4D97-AF65-F5344CB8AC3E}">
        <p14:creationId xmlns:p14="http://schemas.microsoft.com/office/powerpoint/2010/main" val="416047115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Line 2"/>
          <p:cNvSpPr>
            <a:spLocks noChangeShapeType="1"/>
          </p:cNvSpPr>
          <p:nvPr/>
        </p:nvSpPr>
        <p:spPr bwMode="auto">
          <a:xfrm>
            <a:off x="381000" y="6451600"/>
            <a:ext cx="8382000" cy="0"/>
          </a:xfrm>
          <a:prstGeom prst="line">
            <a:avLst/>
          </a:prstGeom>
          <a:noFill/>
          <a:ln w="38100">
            <a:solidFill>
              <a:srgbClr val="0C2D83"/>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pic>
        <p:nvPicPr>
          <p:cNvPr id="7" name="Picture 13" descr="afsymbol"/>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3192" y="109728"/>
            <a:ext cx="1032703" cy="813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1033"/>
          <p:cNvSpPr>
            <a:spLocks noGrp="1" noChangeArrowheads="1"/>
          </p:cNvSpPr>
          <p:nvPr>
            <p:ph type="subTitle" idx="1"/>
          </p:nvPr>
        </p:nvSpPr>
        <p:spPr>
          <a:xfrm>
            <a:off x="2324100" y="3924299"/>
            <a:ext cx="4495800" cy="1047750"/>
          </a:xfrm>
          <a:prstGeom prst="rect">
            <a:avLst/>
          </a:prstGeom>
        </p:spPr>
        <p:txBody>
          <a:bodyPr/>
          <a:lstStyle>
            <a:lvl1pPr marL="0" indent="0" algn="ctr">
              <a:buFont typeface="Wingdings" pitchFamily="2" charset="2"/>
              <a:buNone/>
              <a:defRPr sz="2000">
                <a:latin typeface="Times New Roman" panose="02020603050405020304" pitchFamily="18" charset="0"/>
                <a:cs typeface="Times New Roman" panose="02020603050405020304" pitchFamily="18" charset="0"/>
              </a:defRPr>
            </a:lvl1pPr>
          </a:lstStyle>
          <a:p>
            <a:r>
              <a:rPr lang="en-US" dirty="0"/>
              <a:t>Click to edit Master subtitle style</a:t>
            </a:r>
          </a:p>
        </p:txBody>
      </p:sp>
      <p:sp>
        <p:nvSpPr>
          <p:cNvPr id="8" name="Rectangle 1028"/>
          <p:cNvSpPr>
            <a:spLocks noGrp="1" noChangeArrowheads="1"/>
          </p:cNvSpPr>
          <p:nvPr>
            <p:ph type="sldNum" sz="quarter" idx="10"/>
          </p:nvPr>
        </p:nvSpPr>
        <p:spPr/>
        <p:txBody>
          <a:bodyPr/>
          <a:lstStyle>
            <a:lvl1pPr>
              <a:defRPr/>
            </a:lvl1pPr>
          </a:lstStyle>
          <a:p>
            <a:fld id="{C09EDBA3-3DB7-489E-B256-AF2FE92E8C1C}" type="slidenum">
              <a:rPr lang="en-US" altLang="en-US"/>
              <a:pPr/>
              <a:t>‹#›</a:t>
            </a:fld>
            <a:endParaRPr lang="en-US" altLang="en-US">
              <a:solidFill>
                <a:srgbClr val="808080"/>
              </a:solidFill>
            </a:endParaRP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065488" y="3835674"/>
            <a:ext cx="1189884" cy="1225296"/>
          </a:xfrm>
          <a:prstGeom prst="rect">
            <a:avLst/>
          </a:prstGeom>
        </p:spPr>
      </p:pic>
      <p:pic>
        <p:nvPicPr>
          <p:cNvPr id="10" name="Picture 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79874" y="1447964"/>
            <a:ext cx="6584251" cy="1993565"/>
          </a:xfrm>
          <a:prstGeom prst="rect">
            <a:avLst/>
          </a:prstGeom>
          <a:ln>
            <a:noFill/>
          </a:ln>
          <a:effectLst/>
        </p:spPr>
      </p:pic>
      <p:pic>
        <p:nvPicPr>
          <p:cNvPr id="3" name="Picture 2"/>
          <p:cNvPicPr>
            <a:picLocks noChangeAspect="1"/>
          </p:cNvPicPr>
          <p:nvPr userDrawn="1"/>
        </p:nvPicPr>
        <p:blipFill rotWithShape="1">
          <a:blip r:embed="rId5">
            <a:extLst>
              <a:ext uri="{28A0092B-C50C-407E-A947-70E740481C1C}">
                <a14:useLocalDpi xmlns:a14="http://schemas.microsoft.com/office/drawing/2010/main" val="0"/>
              </a:ext>
            </a:extLst>
          </a:blip>
          <a:srcRect l="10454" r="10369"/>
          <a:stretch/>
        </p:blipFill>
        <p:spPr>
          <a:xfrm>
            <a:off x="1108356" y="3835526"/>
            <a:ext cx="970156" cy="1225296"/>
          </a:xfrm>
          <a:prstGeom prst="rect">
            <a:avLst/>
          </a:prstGeom>
        </p:spPr>
      </p:pic>
    </p:spTree>
    <p:extLst>
      <p:ext uri="{BB962C8B-B14F-4D97-AF65-F5344CB8AC3E}">
        <p14:creationId xmlns:p14="http://schemas.microsoft.com/office/powerpoint/2010/main" val="365948662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a:xfrm>
            <a:off x="0" y="202474"/>
            <a:ext cx="9144000" cy="457200"/>
          </a:xfrm>
        </p:spPr>
        <p:txBody>
          <a:bodyPr/>
          <a:lstStyle>
            <a:lvl1pPr>
              <a:defRPr sz="2800" i="1"/>
            </a:lvl1pPr>
          </a:lstStyle>
          <a:p>
            <a:r>
              <a:rPr lang="en-US"/>
              <a:t>Click to edit Master title style</a:t>
            </a:r>
            <a:endParaRPr lang="en-US" dirty="0"/>
          </a:p>
        </p:txBody>
      </p:sp>
      <p:sp>
        <p:nvSpPr>
          <p:cNvPr id="9" name="Content Placeholder 2"/>
          <p:cNvSpPr>
            <a:spLocks noGrp="1"/>
          </p:cNvSpPr>
          <p:nvPr>
            <p:ph sz="half" idx="1"/>
          </p:nvPr>
        </p:nvSpPr>
        <p:spPr>
          <a:xfrm>
            <a:off x="381000" y="1066800"/>
            <a:ext cx="8382000" cy="5334000"/>
          </a:xfrm>
          <a:prstGeom prst="rect">
            <a:avLst/>
          </a:prstGeom>
        </p:spPr>
        <p:txBody>
          <a:bodyPr/>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p:txBody>
      </p:sp>
      <p:sp>
        <p:nvSpPr>
          <p:cNvPr id="4" name="Rectangle 1028"/>
          <p:cNvSpPr>
            <a:spLocks noGrp="1" noChangeArrowheads="1"/>
          </p:cNvSpPr>
          <p:nvPr>
            <p:ph type="sldNum" sz="quarter" idx="10"/>
          </p:nvPr>
        </p:nvSpPr>
        <p:spPr/>
        <p:txBody>
          <a:bodyPr/>
          <a:lstStyle>
            <a:lvl1pPr>
              <a:defRPr/>
            </a:lvl1pPr>
          </a:lstStyle>
          <a:p>
            <a:fld id="{398A64C1-D046-4B49-A655-5BD4150B86BA}"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2007680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76224" y="1066800"/>
            <a:ext cx="4122739" cy="5334000"/>
          </a:xfrm>
          <a:prstGeom prst="rect">
            <a:avLst/>
          </a:prstGeom>
        </p:spPr>
        <p:txBody>
          <a:bodyPr/>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4551366" y="1066800"/>
            <a:ext cx="4122737" cy="5334000"/>
          </a:xfrm>
          <a:prstGeom prst="rect">
            <a:avLst/>
          </a:prstGeom>
        </p:spPr>
        <p:txBody>
          <a:bodyPr/>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p:txBody>
      </p:sp>
      <p:sp>
        <p:nvSpPr>
          <p:cNvPr id="6" name="Title 1"/>
          <p:cNvSpPr>
            <a:spLocks noGrp="1"/>
          </p:cNvSpPr>
          <p:nvPr>
            <p:ph type="title"/>
          </p:nvPr>
        </p:nvSpPr>
        <p:spPr>
          <a:xfrm>
            <a:off x="0" y="204652"/>
            <a:ext cx="9144000" cy="457200"/>
          </a:xfrm>
        </p:spPr>
        <p:txBody>
          <a:bodyPr/>
          <a:lstStyle>
            <a:lvl1pPr>
              <a:defRPr sz="2800" i="1"/>
            </a:lvl1pPr>
          </a:lstStyle>
          <a:p>
            <a:r>
              <a:rPr lang="en-US"/>
              <a:t>Click to edit Master title style</a:t>
            </a:r>
            <a:endParaRPr lang="en-US" dirty="0"/>
          </a:p>
        </p:txBody>
      </p:sp>
      <p:sp>
        <p:nvSpPr>
          <p:cNvPr id="5" name="Rectangle 1028"/>
          <p:cNvSpPr>
            <a:spLocks noGrp="1" noChangeArrowheads="1"/>
          </p:cNvSpPr>
          <p:nvPr>
            <p:ph type="sldNum" sz="quarter" idx="10"/>
          </p:nvPr>
        </p:nvSpPr>
        <p:spPr/>
        <p:txBody>
          <a:bodyPr/>
          <a:lstStyle>
            <a:lvl1pPr>
              <a:defRPr/>
            </a:lvl1pPr>
          </a:lstStyle>
          <a:p>
            <a:fld id="{AEF9F784-F246-4A34-B39B-8CB04C1A9955}"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399257406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2" y="1066800"/>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2" y="1752602"/>
            <a:ext cx="4040188" cy="4373563"/>
          </a:xfrm>
          <a:prstGeom prst="rect">
            <a:avLst/>
          </a:prstGeom>
        </p:spPr>
        <p:txBody>
          <a:bodyPr/>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p:txBody>
      </p:sp>
      <p:sp>
        <p:nvSpPr>
          <p:cNvPr id="5" name="Text Placeholder 4"/>
          <p:cNvSpPr>
            <a:spLocks noGrp="1"/>
          </p:cNvSpPr>
          <p:nvPr>
            <p:ph type="body" sz="quarter" idx="3"/>
          </p:nvPr>
        </p:nvSpPr>
        <p:spPr>
          <a:xfrm>
            <a:off x="4572003" y="1066800"/>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572003" y="1752602"/>
            <a:ext cx="4041775" cy="4373563"/>
          </a:xfrm>
          <a:prstGeom prst="rect">
            <a:avLst/>
          </a:prstGeom>
        </p:spPr>
        <p:txBody>
          <a:bodyPr/>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p:txBody>
      </p:sp>
      <p:sp>
        <p:nvSpPr>
          <p:cNvPr id="8" name="Title 1"/>
          <p:cNvSpPr>
            <a:spLocks noGrp="1"/>
          </p:cNvSpPr>
          <p:nvPr>
            <p:ph type="title"/>
          </p:nvPr>
        </p:nvSpPr>
        <p:spPr>
          <a:xfrm>
            <a:off x="0" y="204652"/>
            <a:ext cx="9144000" cy="457200"/>
          </a:xfrm>
        </p:spPr>
        <p:txBody>
          <a:bodyPr/>
          <a:lstStyle>
            <a:lvl1pPr>
              <a:defRPr sz="2800" i="1"/>
            </a:lvl1pPr>
          </a:lstStyle>
          <a:p>
            <a:r>
              <a:rPr lang="en-US"/>
              <a:t>Click to edit Master title style</a:t>
            </a:r>
            <a:endParaRPr lang="en-US" dirty="0"/>
          </a:p>
        </p:txBody>
      </p:sp>
      <p:sp>
        <p:nvSpPr>
          <p:cNvPr id="7" name="Rectangle 1028"/>
          <p:cNvSpPr>
            <a:spLocks noGrp="1" noChangeArrowheads="1"/>
          </p:cNvSpPr>
          <p:nvPr>
            <p:ph type="sldNum" sz="quarter" idx="10"/>
          </p:nvPr>
        </p:nvSpPr>
        <p:spPr/>
        <p:txBody>
          <a:bodyPr/>
          <a:lstStyle>
            <a:lvl1pPr>
              <a:defRPr/>
            </a:lvl1pPr>
          </a:lstStyle>
          <a:p>
            <a:fld id="{38D4A0D9-C170-403B-8A04-BD153D0BDA1E}"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396746862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Title 1"/>
          <p:cNvSpPr txBox="1">
            <a:spLocks/>
          </p:cNvSpPr>
          <p:nvPr/>
        </p:nvSpPr>
        <p:spPr bwMode="auto">
          <a:xfrm>
            <a:off x="0" y="204788"/>
            <a:ext cx="914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lang="en-US" altLang="en-US" sz="2800" b="1" i="1">
                <a:solidFill>
                  <a:srgbClr val="151C77"/>
                </a:solidFill>
              </a:rPr>
              <a:t>Click to edit Master title style</a:t>
            </a:r>
          </a:p>
        </p:txBody>
      </p:sp>
      <p:sp>
        <p:nvSpPr>
          <p:cNvPr id="2" name="Title 1"/>
          <p:cNvSpPr>
            <a:spLocks noGrp="1"/>
          </p:cNvSpPr>
          <p:nvPr>
            <p:ph type="title"/>
          </p:nvPr>
        </p:nvSpPr>
        <p:spPr>
          <a:xfrm>
            <a:off x="457202" y="1066800"/>
            <a:ext cx="3008313" cy="1162050"/>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575051" y="1066800"/>
            <a:ext cx="5111751" cy="5334000"/>
          </a:xfrm>
          <a:prstGeom prst="rect">
            <a:avLst/>
          </a:prstGeom>
        </p:spPr>
        <p:txBody>
          <a:bodyPr/>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p:txBody>
      </p:sp>
      <p:sp>
        <p:nvSpPr>
          <p:cNvPr id="4" name="Text Placeholder 3"/>
          <p:cNvSpPr>
            <a:spLocks noGrp="1"/>
          </p:cNvSpPr>
          <p:nvPr>
            <p:ph type="body" sz="half" idx="2"/>
          </p:nvPr>
        </p:nvSpPr>
        <p:spPr>
          <a:xfrm>
            <a:off x="457202" y="2286000"/>
            <a:ext cx="3008313" cy="41148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Rectangle 1027"/>
          <p:cNvSpPr>
            <a:spLocks noGrp="1" noChangeArrowheads="1"/>
          </p:cNvSpPr>
          <p:nvPr>
            <p:ph type="dt" sz="half" idx="10"/>
          </p:nvPr>
        </p:nvSpPr>
        <p:spPr/>
        <p:txBody>
          <a:bodyPr/>
          <a:lstStyle>
            <a:lvl1pPr>
              <a:defRPr/>
            </a:lvl1pPr>
          </a:lstStyle>
          <a:p>
            <a:pPr>
              <a:defRPr/>
            </a:pPr>
            <a:endParaRPr lang="en-US"/>
          </a:p>
        </p:txBody>
      </p:sp>
      <p:sp>
        <p:nvSpPr>
          <p:cNvPr id="7" name="Rectangle 1028"/>
          <p:cNvSpPr>
            <a:spLocks noGrp="1" noChangeArrowheads="1"/>
          </p:cNvSpPr>
          <p:nvPr>
            <p:ph type="sldNum" sz="quarter" idx="11"/>
          </p:nvPr>
        </p:nvSpPr>
        <p:spPr/>
        <p:txBody>
          <a:bodyPr/>
          <a:lstStyle>
            <a:lvl1pPr>
              <a:defRPr/>
            </a:lvl1pPr>
          </a:lstStyle>
          <a:p>
            <a:fld id="{C1DD1A2A-50CB-493F-9475-5205DFCE3288}"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61642564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1_Title Only">
    <p:spTree>
      <p:nvGrpSpPr>
        <p:cNvPr id="1" name=""/>
        <p:cNvGrpSpPr/>
        <p:nvPr/>
      </p:nvGrpSpPr>
      <p:grpSpPr>
        <a:xfrm>
          <a:off x="0" y="0"/>
          <a:ext cx="0" cy="0"/>
          <a:chOff x="0" y="0"/>
          <a:chExt cx="0" cy="0"/>
        </a:xfrm>
      </p:grpSpPr>
      <p:sp>
        <p:nvSpPr>
          <p:cNvPr id="6" name="Title 1"/>
          <p:cNvSpPr>
            <a:spLocks noGrp="1"/>
          </p:cNvSpPr>
          <p:nvPr>
            <p:ph type="title"/>
          </p:nvPr>
        </p:nvSpPr>
        <p:spPr>
          <a:xfrm>
            <a:off x="0" y="202474"/>
            <a:ext cx="9144000" cy="457200"/>
          </a:xfrm>
        </p:spPr>
        <p:txBody>
          <a:bodyPr/>
          <a:lstStyle>
            <a:lvl1pPr>
              <a:defRPr sz="2800" i="1"/>
            </a:lvl1pPr>
          </a:lstStyle>
          <a:p>
            <a:r>
              <a:rPr lang="en-US"/>
              <a:t>Click to edit Master title style</a:t>
            </a:r>
            <a:endParaRPr lang="en-US" dirty="0"/>
          </a:p>
        </p:txBody>
      </p:sp>
      <p:sp>
        <p:nvSpPr>
          <p:cNvPr id="3" name="Rectangle 1028"/>
          <p:cNvSpPr>
            <a:spLocks noGrp="1" noChangeArrowheads="1"/>
          </p:cNvSpPr>
          <p:nvPr>
            <p:ph type="sldNum" sz="quarter" idx="10"/>
          </p:nvPr>
        </p:nvSpPr>
        <p:spPr/>
        <p:txBody>
          <a:bodyPr/>
          <a:lstStyle>
            <a:lvl1pPr>
              <a:defRPr/>
            </a:lvl1pPr>
          </a:lstStyle>
          <a:p>
            <a:fld id="{3A011C40-6BA0-4AB8-85F1-26884D655193}"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121534366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Title 1"/>
          <p:cNvSpPr txBox="1">
            <a:spLocks/>
          </p:cNvSpPr>
          <p:nvPr/>
        </p:nvSpPr>
        <p:spPr bwMode="auto">
          <a:xfrm>
            <a:off x="0" y="204788"/>
            <a:ext cx="914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lang="en-US" altLang="en-US" sz="2800" b="1" i="1">
                <a:solidFill>
                  <a:srgbClr val="151C77"/>
                </a:solidFill>
              </a:rPr>
              <a:t>Click to edit Master title style</a:t>
            </a:r>
          </a:p>
        </p:txBody>
      </p:sp>
      <p:sp>
        <p:nvSpPr>
          <p:cNvPr id="2" name="Title 1"/>
          <p:cNvSpPr>
            <a:spLocks noGrp="1"/>
          </p:cNvSpPr>
          <p:nvPr>
            <p:ph type="title"/>
          </p:nvPr>
        </p:nvSpPr>
        <p:spPr>
          <a:xfrm>
            <a:off x="1792288" y="4800601"/>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52600" y="1143001"/>
            <a:ext cx="5526088" cy="358457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5367339"/>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Rectangle 1027"/>
          <p:cNvSpPr>
            <a:spLocks noGrp="1" noChangeArrowheads="1"/>
          </p:cNvSpPr>
          <p:nvPr>
            <p:ph type="dt" sz="half" idx="10"/>
          </p:nvPr>
        </p:nvSpPr>
        <p:spPr/>
        <p:txBody>
          <a:bodyPr/>
          <a:lstStyle>
            <a:lvl1pPr>
              <a:defRPr/>
            </a:lvl1pPr>
          </a:lstStyle>
          <a:p>
            <a:pPr>
              <a:defRPr/>
            </a:pPr>
            <a:endParaRPr lang="en-US"/>
          </a:p>
        </p:txBody>
      </p:sp>
      <p:sp>
        <p:nvSpPr>
          <p:cNvPr id="7" name="Rectangle 1028"/>
          <p:cNvSpPr>
            <a:spLocks noGrp="1" noChangeArrowheads="1"/>
          </p:cNvSpPr>
          <p:nvPr>
            <p:ph type="sldNum" sz="quarter" idx="11"/>
          </p:nvPr>
        </p:nvSpPr>
        <p:spPr/>
        <p:txBody>
          <a:bodyPr/>
          <a:lstStyle>
            <a:lvl1pPr>
              <a:defRPr/>
            </a:lvl1pPr>
          </a:lstStyle>
          <a:p>
            <a:fld id="{3B87210B-617B-4D32-9961-76DF6128A823}"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4923758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381000" y="1066800"/>
            <a:ext cx="8382000" cy="5257800"/>
          </a:xfrm>
          <a:prstGeom prst="rect">
            <a:avLst/>
          </a:prstGeom>
        </p:spPr>
        <p:txBody>
          <a:bodyPr vert="eaVert"/>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stStyle>
          <a:p>
            <a:pPr lvl="0"/>
            <a:r>
              <a:rPr lang="en-US"/>
              <a:t>Edit Master text styles</a:t>
            </a:r>
          </a:p>
          <a:p>
            <a:pPr lvl="1"/>
            <a:r>
              <a:rPr lang="en-US"/>
              <a:t>Second level</a:t>
            </a:r>
          </a:p>
          <a:p>
            <a:pPr lvl="2"/>
            <a:r>
              <a:rPr lang="en-US"/>
              <a:t>Third level</a:t>
            </a:r>
          </a:p>
        </p:txBody>
      </p:sp>
      <p:sp>
        <p:nvSpPr>
          <p:cNvPr id="6" name="Title 1"/>
          <p:cNvSpPr>
            <a:spLocks noGrp="1"/>
          </p:cNvSpPr>
          <p:nvPr>
            <p:ph type="title"/>
          </p:nvPr>
        </p:nvSpPr>
        <p:spPr>
          <a:xfrm>
            <a:off x="0" y="204652"/>
            <a:ext cx="9144000" cy="457200"/>
          </a:xfrm>
        </p:spPr>
        <p:txBody>
          <a:bodyPr/>
          <a:lstStyle>
            <a:lvl1pPr>
              <a:defRPr sz="2800" i="1"/>
            </a:lvl1pPr>
          </a:lstStyle>
          <a:p>
            <a:r>
              <a:rPr lang="en-US"/>
              <a:t>Click to edit Master title style</a:t>
            </a:r>
            <a:endParaRPr lang="en-US" dirty="0"/>
          </a:p>
        </p:txBody>
      </p:sp>
      <p:sp>
        <p:nvSpPr>
          <p:cNvPr id="4" name="Rectangle 1027"/>
          <p:cNvSpPr>
            <a:spLocks noGrp="1" noChangeArrowheads="1"/>
          </p:cNvSpPr>
          <p:nvPr>
            <p:ph type="dt" sz="half" idx="10"/>
          </p:nvPr>
        </p:nvSpPr>
        <p:spPr>
          <a:ln/>
        </p:spPr>
        <p:txBody>
          <a:bodyPr/>
          <a:lstStyle>
            <a:lvl1pPr>
              <a:defRPr/>
            </a:lvl1pPr>
          </a:lstStyle>
          <a:p>
            <a:pPr>
              <a:defRPr/>
            </a:pPr>
            <a:endParaRPr lang="en-US"/>
          </a:p>
        </p:txBody>
      </p:sp>
      <p:sp>
        <p:nvSpPr>
          <p:cNvPr id="5" name="Rectangle 1028"/>
          <p:cNvSpPr>
            <a:spLocks noGrp="1" noChangeArrowheads="1"/>
          </p:cNvSpPr>
          <p:nvPr>
            <p:ph type="sldNum" sz="quarter" idx="11"/>
          </p:nvPr>
        </p:nvSpPr>
        <p:spPr>
          <a:ln/>
        </p:spPr>
        <p:txBody>
          <a:bodyPr/>
          <a:lstStyle>
            <a:lvl1pPr>
              <a:defRPr/>
            </a:lvl1pPr>
          </a:lstStyle>
          <a:p>
            <a:fld id="{035F8A34-966E-42FD-A784-C63F83F5C5FA}"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325151127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6" name="Vertical Text Placeholder 2"/>
          <p:cNvSpPr>
            <a:spLocks noGrp="1"/>
          </p:cNvSpPr>
          <p:nvPr>
            <p:ph type="body" orient="vert" idx="12"/>
          </p:nvPr>
        </p:nvSpPr>
        <p:spPr>
          <a:xfrm>
            <a:off x="381001" y="1066800"/>
            <a:ext cx="6172200" cy="5181600"/>
          </a:xfrm>
          <a:prstGeom prst="rect">
            <a:avLst/>
          </a:prstGeom>
        </p:spPr>
        <p:txBody>
          <a:bodyPr vert="eaVert"/>
          <a:lstStyle>
            <a:lvl1pPr>
              <a:buClrTx/>
              <a:buFont typeface="Arial" pitchFamily="34" charset="0"/>
              <a:buChar char="•"/>
              <a:defRPr sz="2400"/>
            </a:lvl1pPr>
            <a:lvl2pPr>
              <a:buClrTx/>
              <a:buFont typeface="Arial" pitchFamily="34" charset="0"/>
              <a:buChar char="•"/>
              <a:defRPr sz="2200"/>
            </a:lvl2pPr>
            <a:lvl3pPr>
              <a:buClrTx/>
              <a:buFont typeface="Arial" pitchFamily="34" charset="0"/>
              <a:buChar char="•"/>
              <a:defRPr sz="1800"/>
            </a:lvl3pPr>
          </a:lstStyle>
          <a:p>
            <a:pPr lvl="0"/>
            <a:r>
              <a:rPr lang="en-US"/>
              <a:t>Edit Master text styles</a:t>
            </a:r>
          </a:p>
          <a:p>
            <a:pPr lvl="1"/>
            <a:r>
              <a:rPr lang="en-US"/>
              <a:t>Second level</a:t>
            </a:r>
          </a:p>
          <a:p>
            <a:pPr lvl="2"/>
            <a:r>
              <a:rPr lang="en-US"/>
              <a:t>Third level</a:t>
            </a:r>
          </a:p>
        </p:txBody>
      </p:sp>
      <p:sp>
        <p:nvSpPr>
          <p:cNvPr id="2" name="Vertical Title 1"/>
          <p:cNvSpPr>
            <a:spLocks noGrp="1"/>
          </p:cNvSpPr>
          <p:nvPr>
            <p:ph type="title" orient="vert"/>
          </p:nvPr>
        </p:nvSpPr>
        <p:spPr>
          <a:xfrm>
            <a:off x="6675437" y="1066800"/>
            <a:ext cx="2011363" cy="5181600"/>
          </a:xfrm>
        </p:spPr>
        <p:txBody>
          <a:bodyPr vert="eaVert"/>
          <a:lstStyle>
            <a:lvl1pPr>
              <a:defRPr sz="2800"/>
            </a:lvl1pPr>
          </a:lstStyle>
          <a:p>
            <a:r>
              <a:rPr lang="en-US"/>
              <a:t>Click to edit Master title style</a:t>
            </a:r>
            <a:endParaRPr lang="en-US" dirty="0"/>
          </a:p>
        </p:txBody>
      </p:sp>
      <p:sp>
        <p:nvSpPr>
          <p:cNvPr id="4" name="Rectangle 1027"/>
          <p:cNvSpPr>
            <a:spLocks noGrp="1" noChangeArrowheads="1"/>
          </p:cNvSpPr>
          <p:nvPr>
            <p:ph type="dt" sz="half" idx="13"/>
          </p:nvPr>
        </p:nvSpPr>
        <p:spPr>
          <a:ln/>
        </p:spPr>
        <p:txBody>
          <a:bodyPr/>
          <a:lstStyle>
            <a:lvl1pPr>
              <a:defRPr/>
            </a:lvl1pPr>
          </a:lstStyle>
          <a:p>
            <a:pPr>
              <a:defRPr/>
            </a:pPr>
            <a:endParaRPr lang="en-US"/>
          </a:p>
        </p:txBody>
      </p:sp>
      <p:sp>
        <p:nvSpPr>
          <p:cNvPr id="5" name="Rectangle 1028"/>
          <p:cNvSpPr>
            <a:spLocks noGrp="1" noChangeArrowheads="1"/>
          </p:cNvSpPr>
          <p:nvPr>
            <p:ph type="sldNum" sz="quarter" idx="14"/>
          </p:nvPr>
        </p:nvSpPr>
        <p:spPr>
          <a:ln/>
        </p:spPr>
        <p:txBody>
          <a:bodyPr/>
          <a:lstStyle>
            <a:lvl1pPr>
              <a:defRPr/>
            </a:lvl1pPr>
          </a:lstStyle>
          <a:p>
            <a:fld id="{D158524E-1B7A-458D-BEFA-3CD7DA23E02A}"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165805675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5"/>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Rectangle 1027"/>
          <p:cNvSpPr>
            <a:spLocks noGrp="1" noChangeArrowheads="1"/>
          </p:cNvSpPr>
          <p:nvPr>
            <p:ph type="dt" sz="half" idx="10"/>
          </p:nvPr>
        </p:nvSpPr>
        <p:spPr>
          <a:ln/>
        </p:spPr>
        <p:txBody>
          <a:bodyPr/>
          <a:lstStyle>
            <a:lvl1pPr>
              <a:defRPr/>
            </a:lvl1pPr>
          </a:lstStyle>
          <a:p>
            <a:pPr>
              <a:defRPr/>
            </a:pPr>
            <a:endParaRPr lang="en-US"/>
          </a:p>
        </p:txBody>
      </p:sp>
      <p:sp>
        <p:nvSpPr>
          <p:cNvPr id="5" name="Rectangle 1028"/>
          <p:cNvSpPr>
            <a:spLocks noGrp="1" noChangeArrowheads="1"/>
          </p:cNvSpPr>
          <p:nvPr>
            <p:ph type="sldNum" sz="quarter" idx="11"/>
          </p:nvPr>
        </p:nvSpPr>
        <p:spPr>
          <a:ln/>
        </p:spPr>
        <p:txBody>
          <a:bodyPr/>
          <a:lstStyle>
            <a:lvl1pPr>
              <a:defRPr/>
            </a:lvl1pPr>
          </a:lstStyle>
          <a:p>
            <a:fld id="{5E3E1A0F-F1EB-4063-947B-D3BC22F54232}"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855810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Rectangle 1028"/>
          <p:cNvSpPr>
            <a:spLocks noGrp="1" noChangeArrowheads="1"/>
          </p:cNvSpPr>
          <p:nvPr>
            <p:ph type="sldNum" sz="quarter" idx="10"/>
          </p:nvPr>
        </p:nvSpPr>
        <p:spPr/>
        <p:txBody>
          <a:bodyPr/>
          <a:lstStyle>
            <a:lvl1pPr>
              <a:defRPr/>
            </a:lvl1pPr>
          </a:lstStyle>
          <a:p>
            <a:fld id="{3A011C40-6BA0-4AB8-85F1-26884D655193}"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26526102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3" name="Line 2"/>
          <p:cNvSpPr>
            <a:spLocks noChangeShapeType="1"/>
          </p:cNvSpPr>
          <p:nvPr/>
        </p:nvSpPr>
        <p:spPr bwMode="auto">
          <a:xfrm>
            <a:off x="381000" y="6451600"/>
            <a:ext cx="8382000" cy="0"/>
          </a:xfrm>
          <a:prstGeom prst="line">
            <a:avLst/>
          </a:prstGeom>
          <a:noFill/>
          <a:ln w="38100">
            <a:solidFill>
              <a:srgbClr val="0C2D83"/>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 name="Text Box 5"/>
          <p:cNvSpPr txBox="1">
            <a:spLocks noChangeArrowheads="1"/>
          </p:cNvSpPr>
          <p:nvPr/>
        </p:nvSpPr>
        <p:spPr bwMode="auto">
          <a:xfrm>
            <a:off x="1219200" y="268288"/>
            <a:ext cx="79248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3600" b="1" i="1">
                <a:solidFill>
                  <a:srgbClr val="000000"/>
                </a:solidFill>
              </a:rPr>
              <a:t>United States Air Force Reserve</a:t>
            </a:r>
          </a:p>
        </p:txBody>
      </p:sp>
      <p:sp>
        <p:nvSpPr>
          <p:cNvPr id="5" name="Text Box 3"/>
          <p:cNvSpPr txBox="1">
            <a:spLocks noChangeArrowheads="1"/>
          </p:cNvSpPr>
          <p:nvPr/>
        </p:nvSpPr>
        <p:spPr bwMode="auto">
          <a:xfrm>
            <a:off x="1270000" y="990600"/>
            <a:ext cx="65532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spcBef>
                <a:spcPct val="50000"/>
              </a:spcBef>
            </a:pPr>
            <a:r>
              <a:rPr lang="en-US" altLang="en-US" sz="2000" b="1" i="1" dirty="0">
                <a:solidFill>
                  <a:srgbClr val="000000"/>
                </a:solidFill>
                <a:latin typeface="Century Schoolbook" panose="02040604050505020304" pitchFamily="18" charset="0"/>
              </a:rPr>
              <a:t>I n t e g r i t y  -  S e r v i c e  -  E x c e l </a:t>
            </a:r>
            <a:r>
              <a:rPr lang="en-US" altLang="en-US" sz="2000" b="1" i="1" dirty="0" err="1">
                <a:solidFill>
                  <a:srgbClr val="000000"/>
                </a:solidFill>
                <a:latin typeface="Century Schoolbook" panose="02040604050505020304" pitchFamily="18" charset="0"/>
              </a:rPr>
              <a:t>l</a:t>
            </a:r>
            <a:r>
              <a:rPr lang="en-US" altLang="en-US" sz="2000" b="1" i="1" dirty="0">
                <a:solidFill>
                  <a:srgbClr val="000000"/>
                </a:solidFill>
                <a:latin typeface="Century Schoolbook" panose="02040604050505020304" pitchFamily="18" charset="0"/>
              </a:rPr>
              <a:t> e n c e</a:t>
            </a:r>
          </a:p>
        </p:txBody>
      </p:sp>
      <p:pic>
        <p:nvPicPr>
          <p:cNvPr id="6" name="Picture 13" descr="afsymbo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 y="3352800"/>
            <a:ext cx="3744913" cy="295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191" name="Rectangle 15"/>
          <p:cNvSpPr>
            <a:spLocks noGrp="1" noChangeArrowheads="1"/>
          </p:cNvSpPr>
          <p:nvPr>
            <p:ph type="ctrTitle"/>
          </p:nvPr>
        </p:nvSpPr>
        <p:spPr>
          <a:xfrm>
            <a:off x="276225" y="1524000"/>
            <a:ext cx="8486775" cy="1600200"/>
          </a:xfrm>
          <a:prstGeom prst="rect">
            <a:avLst/>
          </a:prstGeom>
        </p:spPr>
        <p:txBody>
          <a:bodyPr/>
          <a:lstStyle>
            <a:lvl1pPr algn="ctr">
              <a:defRPr sz="4400" i="0"/>
            </a:lvl1pPr>
          </a:lstStyle>
          <a:p>
            <a:r>
              <a:rPr lang="en-US"/>
              <a:t>Click to edit Master title style</a:t>
            </a:r>
            <a:endParaRPr lang="en-US" dirty="0"/>
          </a:p>
        </p:txBody>
      </p:sp>
      <p:sp>
        <p:nvSpPr>
          <p:cNvPr id="7" name="Slide Number Placeholder 4"/>
          <p:cNvSpPr>
            <a:spLocks noGrp="1"/>
          </p:cNvSpPr>
          <p:nvPr>
            <p:ph type="sldNum" sz="quarter" idx="10"/>
          </p:nvPr>
        </p:nvSpPr>
        <p:spPr>
          <a:xfrm>
            <a:off x="8664575" y="6524625"/>
            <a:ext cx="433388" cy="304800"/>
          </a:xfrm>
        </p:spPr>
        <p:txBody>
          <a:bodyPr/>
          <a:lstStyle>
            <a:lvl1pPr>
              <a:defRPr/>
            </a:lvl1pPr>
          </a:lstStyle>
          <a:p>
            <a:fld id="{697ED093-722B-44EC-BBB2-902CEBF93DE6}"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9768541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663700" y="76200"/>
            <a:ext cx="7143750" cy="1143000"/>
          </a:xfrm>
          <a:prstGeom prst="rect">
            <a:avLst/>
          </a:prstGeom>
        </p:spPr>
        <p:txBody>
          <a:bodyPr/>
          <a:lstStyle/>
          <a:p>
            <a:r>
              <a:rPr lang="en-US"/>
              <a:t>Click to edit Master title style</a:t>
            </a:r>
          </a:p>
        </p:txBody>
      </p:sp>
      <p:sp>
        <p:nvSpPr>
          <p:cNvPr id="3" name="Table Placeholder 2"/>
          <p:cNvSpPr>
            <a:spLocks noGrp="1"/>
          </p:cNvSpPr>
          <p:nvPr>
            <p:ph type="tbl" idx="1"/>
          </p:nvPr>
        </p:nvSpPr>
        <p:spPr>
          <a:xfrm>
            <a:off x="276225" y="1504950"/>
            <a:ext cx="8397875" cy="4743450"/>
          </a:xfrm>
          <a:prstGeom prst="rect">
            <a:avLst/>
          </a:prstGeom>
        </p:spPr>
        <p:txBody>
          <a:bodyPr/>
          <a:lstStyle/>
          <a:p>
            <a:pPr lvl="0"/>
            <a:r>
              <a:rPr lang="en-US" noProof="0"/>
              <a:t>Click icon to add table</a:t>
            </a:r>
            <a:endParaRPr lang="en-US" noProof="0" dirty="0"/>
          </a:p>
        </p:txBody>
      </p:sp>
      <p:sp>
        <p:nvSpPr>
          <p:cNvPr id="4" name="Rectangle 1028"/>
          <p:cNvSpPr>
            <a:spLocks noGrp="1" noChangeArrowheads="1"/>
          </p:cNvSpPr>
          <p:nvPr>
            <p:ph type="sldNum" sz="quarter" idx="10"/>
          </p:nvPr>
        </p:nvSpPr>
        <p:spPr/>
        <p:txBody>
          <a:bodyPr/>
          <a:lstStyle>
            <a:lvl1pPr>
              <a:defRPr/>
            </a:lvl1pPr>
          </a:lstStyle>
          <a:p>
            <a:fld id="{4BE08FAD-B627-40F0-891E-D68120BF1452}"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372940055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_CUSTOM">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752602"/>
            <a:ext cx="7886700" cy="4373563"/>
          </a:xfrm>
        </p:spPr>
        <p:txBody>
          <a:bodyPr>
            <a:normAutofit/>
          </a:bodyPr>
          <a:lstStyle>
            <a:lvl1pPr marL="0" indent="0">
              <a:lnSpc>
                <a:spcPct val="125000"/>
              </a:lnSpc>
              <a:spcBef>
                <a:spcPts val="0"/>
              </a:spcBef>
              <a:buClr>
                <a:srgbClr val="FF0000"/>
              </a:buClr>
              <a:buFont typeface="Arial" pitchFamily="34" charset="0"/>
              <a:buNone/>
              <a:defRPr sz="2400" b="1" i="1" u="none">
                <a:solidFill>
                  <a:schemeClr val="bg1"/>
                </a:solidFill>
              </a:defRPr>
            </a:lvl1pPr>
            <a:lvl2pPr marL="320040" indent="-320040">
              <a:lnSpc>
                <a:spcPct val="125000"/>
              </a:lnSpc>
              <a:spcBef>
                <a:spcPts val="0"/>
              </a:spcBef>
              <a:buClr>
                <a:srgbClr val="FF0000"/>
              </a:buClr>
              <a:buFont typeface="Arial" panose="020B0604020202020204" pitchFamily="34" charset="0"/>
              <a:buChar char="•"/>
              <a:defRPr sz="2200">
                <a:solidFill>
                  <a:schemeClr val="bg1"/>
                </a:solidFill>
              </a:defRPr>
            </a:lvl2pPr>
            <a:lvl3pPr marL="914400" indent="-320040">
              <a:lnSpc>
                <a:spcPct val="125000"/>
              </a:lnSpc>
              <a:spcBef>
                <a:spcPts val="0"/>
              </a:spcBef>
              <a:buClr>
                <a:srgbClr val="FF0000"/>
              </a:buClr>
              <a:buFont typeface="Calibri" panose="020F0502020204030204" pitchFamily="34" charset="0"/>
              <a:buChar char="–"/>
              <a:defRPr sz="2000">
                <a:solidFill>
                  <a:schemeClr val="bg1"/>
                </a:solidFill>
              </a:defRPr>
            </a:lvl3pPr>
            <a:lvl4pPr marL="1554480" indent="-320040">
              <a:lnSpc>
                <a:spcPct val="125000"/>
              </a:lnSpc>
              <a:spcBef>
                <a:spcPts val="0"/>
              </a:spcBef>
              <a:buClr>
                <a:srgbClr val="FF0000"/>
              </a:buClr>
              <a:buFont typeface="Wingdings" panose="05000000000000000000" pitchFamily="2" charset="2"/>
              <a:buChar char="§"/>
              <a:defRPr sz="1800">
                <a:solidFill>
                  <a:schemeClr val="bg1"/>
                </a:solidFill>
              </a:defRPr>
            </a:lvl4pPr>
            <a:lvl5pPr marL="2103120" indent="-320040">
              <a:lnSpc>
                <a:spcPct val="125000"/>
              </a:lnSpc>
              <a:spcBef>
                <a:spcPts val="0"/>
              </a:spcBef>
              <a:buClr>
                <a:srgbClr val="FF0000"/>
              </a:buClr>
              <a:buFont typeface="Courier New" panose="02070309020205020404" pitchFamily="49" charset="0"/>
              <a:buChar char="o"/>
              <a:defRPr sz="16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2"/>
            <a:endParaRPr lang="en-US" dirty="0"/>
          </a:p>
        </p:txBody>
      </p:sp>
      <p:sp>
        <p:nvSpPr>
          <p:cNvPr id="2" name="Title 1"/>
          <p:cNvSpPr>
            <a:spLocks noGrp="1"/>
          </p:cNvSpPr>
          <p:nvPr>
            <p:ph type="title"/>
          </p:nvPr>
        </p:nvSpPr>
        <p:spPr>
          <a:xfrm>
            <a:off x="628650" y="365128"/>
            <a:ext cx="7886700" cy="1325563"/>
          </a:xfrm>
          <a:prstGeom prst="rect">
            <a:avLst/>
          </a:prstGeom>
        </p:spPr>
        <p:txBody>
          <a:bodyPr anchor="ctr"/>
          <a:lstStyle>
            <a:lvl1pPr algn="ctr">
              <a:defRPr sz="2800" b="1" i="1">
                <a:solidFill>
                  <a:schemeClr val="bg1"/>
                </a:solidFill>
                <a:latin typeface="+mn-lt"/>
              </a:defRPr>
            </a:lvl1pPr>
          </a:lstStyle>
          <a:p>
            <a:r>
              <a:rPr lang="en-US" dirty="0"/>
              <a:t>Click to edit Master title style</a:t>
            </a:r>
          </a:p>
        </p:txBody>
      </p:sp>
    </p:spTree>
    <p:extLst>
      <p:ext uri="{BB962C8B-B14F-4D97-AF65-F5344CB8AC3E}">
        <p14:creationId xmlns:p14="http://schemas.microsoft.com/office/powerpoint/2010/main" val="379450987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Rectangle 1033"/>
          <p:cNvSpPr>
            <a:spLocks noGrp="1" noChangeArrowheads="1"/>
          </p:cNvSpPr>
          <p:nvPr>
            <p:ph type="subTitle" idx="1"/>
          </p:nvPr>
        </p:nvSpPr>
        <p:spPr>
          <a:xfrm>
            <a:off x="2324100" y="3924299"/>
            <a:ext cx="4495800" cy="1047750"/>
          </a:xfrm>
          <a:prstGeom prst="rect">
            <a:avLst/>
          </a:prstGeom>
        </p:spPr>
        <p:txBody>
          <a:bodyPr/>
          <a:lstStyle>
            <a:lvl1pPr marL="0" indent="0" algn="ctr">
              <a:buFont typeface="Wingdings" pitchFamily="2" charset="2"/>
              <a:buNone/>
              <a:defRPr sz="2000">
                <a:solidFill>
                  <a:schemeClr val="bg1"/>
                </a:solidFill>
                <a:latin typeface="Times New Roman" panose="02020603050405020304" pitchFamily="18" charset="0"/>
                <a:cs typeface="Times New Roman" panose="02020603050405020304" pitchFamily="18" charset="0"/>
              </a:defRPr>
            </a:lvl1pPr>
          </a:lstStyle>
          <a:p>
            <a:r>
              <a:rPr lang="en-US" dirty="0"/>
              <a:t>Click to edit Master subtitle style</a:t>
            </a:r>
          </a:p>
        </p:txBody>
      </p:sp>
      <p:sp>
        <p:nvSpPr>
          <p:cNvPr id="8" name="Rectangle 1028"/>
          <p:cNvSpPr>
            <a:spLocks noGrp="1" noChangeArrowheads="1"/>
          </p:cNvSpPr>
          <p:nvPr>
            <p:ph type="sldNum" sz="quarter" idx="10"/>
          </p:nvPr>
        </p:nvSpPr>
        <p:spPr/>
        <p:txBody>
          <a:bodyPr/>
          <a:lstStyle>
            <a:lvl1pPr algn="ctr">
              <a:defRPr>
                <a:solidFill>
                  <a:schemeClr val="bg1"/>
                </a:solidFill>
                <a:effectLst/>
              </a:defRPr>
            </a:lvl1pPr>
          </a:lstStyle>
          <a:p>
            <a:fld id="{C09EDBA3-3DB7-489E-B256-AF2FE92E8C1C}" type="slidenum">
              <a:rPr lang="en-US" altLang="en-US" smtClean="0"/>
              <a:pPr/>
              <a:t>‹#›</a:t>
            </a:fld>
            <a:endParaRPr lang="en-US" altLang="en-US" dirty="0"/>
          </a:p>
        </p:txBody>
      </p:sp>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l="6409" r="5218"/>
          <a:stretch/>
        </p:blipFill>
        <p:spPr>
          <a:xfrm>
            <a:off x="1058779" y="3835526"/>
            <a:ext cx="1082842" cy="1225296"/>
          </a:xfrm>
          <a:prstGeom prst="rect">
            <a:avLst/>
          </a:prstGeom>
        </p:spPr>
      </p:pic>
      <p:pic>
        <p:nvPicPr>
          <p:cNvPr id="19" name="Picture 18"/>
          <p:cNvPicPr>
            <a:picLocks noChangeAspect="1"/>
          </p:cNvPicPr>
          <p:nvPr userDrawn="1"/>
        </p:nvPicPr>
        <p:blipFill>
          <a:blip r:embed="rId3">
            <a:duotone>
              <a:srgbClr val="000000">
                <a:shade val="45000"/>
                <a:satMod val="135000"/>
              </a:srgbClr>
              <a:prstClr val="white"/>
            </a:duotone>
          </a:blip>
          <a:stretch>
            <a:fillRect/>
          </a:stretch>
        </p:blipFill>
        <p:spPr>
          <a:xfrm>
            <a:off x="393192" y="109728"/>
            <a:ext cx="1046274" cy="822960"/>
          </a:xfrm>
          <a:prstGeom prst="rect">
            <a:avLst/>
          </a:prstGeom>
        </p:spPr>
      </p:pic>
      <p:pic>
        <p:nvPicPr>
          <p:cNvPr id="10" name="Picture 9"/>
          <p:cNvPicPr>
            <a:picLocks noChangeAspect="1"/>
          </p:cNvPicPr>
          <p:nvPr userDrawn="1"/>
        </p:nvPicPr>
        <p:blipFill>
          <a:blip r:embed="rId4"/>
          <a:stretch>
            <a:fillRect/>
          </a:stretch>
        </p:blipFill>
        <p:spPr>
          <a:xfrm>
            <a:off x="7002379" y="3840480"/>
            <a:ext cx="1204716" cy="1225296"/>
          </a:xfrm>
          <a:prstGeom prst="rect">
            <a:avLst/>
          </a:prstGeom>
        </p:spPr>
      </p:pic>
      <p:sp>
        <p:nvSpPr>
          <p:cNvPr id="13" name="Line 2"/>
          <p:cNvSpPr>
            <a:spLocks noChangeShapeType="1"/>
          </p:cNvSpPr>
          <p:nvPr userDrawn="1"/>
        </p:nvSpPr>
        <p:spPr bwMode="auto">
          <a:xfrm>
            <a:off x="381000" y="994031"/>
            <a:ext cx="8382000" cy="0"/>
          </a:xfrm>
          <a:prstGeom prst="line">
            <a:avLst/>
          </a:prstGeom>
          <a:noFill/>
          <a:ln w="38100">
            <a:gradFill flip="none" rotWithShape="1">
              <a:gsLst>
                <a:gs pos="0">
                  <a:srgbClr val="17406D">
                    <a:lumMod val="75000"/>
                  </a:srgbClr>
                </a:gs>
                <a:gs pos="50000">
                  <a:srgbClr val="17406D">
                    <a:lumMod val="40000"/>
                    <a:lumOff val="60000"/>
                  </a:srgb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sp>
        <p:nvSpPr>
          <p:cNvPr id="14" name="Line 2"/>
          <p:cNvSpPr>
            <a:spLocks noChangeShapeType="1"/>
          </p:cNvSpPr>
          <p:nvPr userDrawn="1"/>
        </p:nvSpPr>
        <p:spPr bwMode="auto">
          <a:xfrm>
            <a:off x="381000" y="6451600"/>
            <a:ext cx="8382000" cy="0"/>
          </a:xfrm>
          <a:prstGeom prst="line">
            <a:avLst/>
          </a:prstGeom>
          <a:noFill/>
          <a:ln w="38100">
            <a:gradFill flip="none" rotWithShape="1">
              <a:gsLst>
                <a:gs pos="0">
                  <a:srgbClr val="17406D">
                    <a:lumMod val="75000"/>
                  </a:srgbClr>
                </a:gs>
                <a:gs pos="50000">
                  <a:srgbClr val="17406D">
                    <a:lumMod val="40000"/>
                    <a:lumOff val="60000"/>
                  </a:srgbClr>
                </a:gs>
                <a:gs pos="100000">
                  <a:srgbClr val="17406D">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pic>
        <p:nvPicPr>
          <p:cNvPr id="2" name="Picture 1"/>
          <p:cNvPicPr>
            <a:picLocks noChangeAspect="1"/>
          </p:cNvPicPr>
          <p:nvPr userDrawn="1"/>
        </p:nvPicPr>
        <p:blipFill rotWithShape="1">
          <a:blip r:embed="rId5">
            <a:extLst>
              <a:ext uri="{BEBA8EAE-BF5A-486C-A8C5-ECC9F3942E4B}">
                <a14:imgProps xmlns:a14="http://schemas.microsoft.com/office/drawing/2010/main">
                  <a14:imgLayer r:embed="rId6">
                    <a14:imgEffect>
                      <a14:saturation sat="97000"/>
                    </a14:imgEffect>
                  </a14:imgLayer>
                </a14:imgProps>
              </a:ext>
            </a:extLst>
          </a:blip>
          <a:srcRect l="5847" t="4444" r="-2247" b="20740"/>
          <a:stretch/>
        </p:blipFill>
        <p:spPr>
          <a:xfrm>
            <a:off x="1490472" y="1645920"/>
            <a:ext cx="6235456" cy="1920240"/>
          </a:xfrm>
          <a:prstGeom prst="rect">
            <a:avLst/>
          </a:prstGeom>
          <a:ln>
            <a:noFill/>
          </a:ln>
        </p:spPr>
      </p:pic>
    </p:spTree>
    <p:extLst>
      <p:ext uri="{BB962C8B-B14F-4D97-AF65-F5344CB8AC3E}">
        <p14:creationId xmlns:p14="http://schemas.microsoft.com/office/powerpoint/2010/main" val="2299860352"/>
      </p:ext>
    </p:extLst>
  </p:cSld>
  <p:clrMapOvr>
    <a:masterClrMapping/>
  </p:clrMapOvr>
  <p:extLst>
    <p:ext uri="{DCECCB84-F9BA-43D5-87BE-67443E8EF086}">
      <p15:sldGuideLst xmlns:p15="http://schemas.microsoft.com/office/powerpoint/2012/main">
        <p15:guide id="1" orient="horz" pos="2160">
          <p15:clr>
            <a:srgbClr val="FBAE40"/>
          </p15:clr>
        </p15:guide>
        <p15:guide id="2" pos="2904">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fault black">
    <p:bg>
      <p:bgPr>
        <a:solidFill>
          <a:schemeClr val="tx1"/>
        </a:solidFill>
        <a:effectLst/>
      </p:bgPr>
    </p:bg>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1066800"/>
            <a:ext cx="8382000" cy="5334000"/>
          </a:xfrm>
          <a:prstGeom prst="rect">
            <a:avLst/>
          </a:prstGeom>
        </p:spPr>
        <p:txBody>
          <a:bodyPr/>
          <a:lstStyle>
            <a:lvl1pPr marL="0" indent="0">
              <a:spcBef>
                <a:spcPts val="1200"/>
              </a:spcBef>
              <a:buClrTx/>
              <a:buFont typeface="Arial" pitchFamily="34" charset="0"/>
              <a:buNone/>
              <a:defRPr sz="2000" i="1">
                <a:solidFill>
                  <a:schemeClr val="tx2">
                    <a:lumMod val="40000"/>
                    <a:lumOff val="6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vl2pPr marL="274320" indent="-274320">
              <a:spcBef>
                <a:spcPts val="1200"/>
              </a:spcBef>
              <a:buClr>
                <a:schemeClr val="tx2">
                  <a:lumMod val="40000"/>
                  <a:lumOff val="60000"/>
                </a:schemeClr>
              </a:buClr>
              <a:buSzPct val="100000"/>
              <a:buFont typeface="Arial" panose="020B0604020202020204" pitchFamily="34" charset="0"/>
              <a:buChar char="•"/>
              <a:defRPr sz="20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548640" indent="-274320">
              <a:spcBef>
                <a:spcPts val="1200"/>
              </a:spcBef>
              <a:buClr>
                <a:schemeClr val="tx2">
                  <a:lumMod val="40000"/>
                  <a:lumOff val="60000"/>
                </a:schemeClr>
              </a:buClr>
              <a:buSzPct val="100000"/>
              <a:buFont typeface="Arial" panose="020B0604020202020204" pitchFamily="34" charset="0"/>
              <a:buChar char="–"/>
              <a:defRPr sz="18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822960" indent="-274320">
              <a:spcBef>
                <a:spcPts val="1200"/>
              </a:spcBef>
              <a:buClr>
                <a:schemeClr val="tx2">
                  <a:lumMod val="40000"/>
                  <a:lumOff val="60000"/>
                </a:schemeClr>
              </a:buClr>
              <a:buSzPct val="100000"/>
              <a:buFont typeface="Wingdings" panose="05000000000000000000" pitchFamily="2" charset="2"/>
              <a:buChar char="§"/>
              <a:defRPr sz="1800" b="1"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1097280" indent="-274320">
              <a:spcBef>
                <a:spcPts val="1200"/>
              </a:spcBef>
              <a:buClr>
                <a:schemeClr val="tx2">
                  <a:lumMod val="40000"/>
                  <a:lumOff val="60000"/>
                </a:schemeClr>
              </a:buClr>
              <a:buSzPct val="100000"/>
              <a:buFont typeface="Courier New" panose="02070309020205020404" pitchFamily="49" charset="0"/>
              <a:buChar char="o"/>
              <a:defRPr sz="1800" b="1"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2" name="Date Placeholder 1"/>
          <p:cNvSpPr>
            <a:spLocks noGrp="1"/>
          </p:cNvSpPr>
          <p:nvPr>
            <p:ph type="dt" sz="half" idx="11"/>
          </p:nvPr>
        </p:nvSpPr>
        <p:spPr/>
        <p:txBody>
          <a:bodyPr/>
          <a:lstStyle/>
          <a:p>
            <a:pPr marL="0" marR="0" lvl="0" indent="0" algn="l" defTabSz="457200" rtl="0" eaLnBrk="0" fontAlgn="auto" latinLnBrk="0" hangingPunct="0">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969696"/>
              </a:solidFill>
              <a:effectLst/>
              <a:uLnTx/>
              <a:uFillTx/>
              <a:latin typeface="Arial" charset="0"/>
              <a:ea typeface="+mn-ea"/>
              <a:cs typeface="+mn-cs"/>
            </a:endParaRPr>
          </a:p>
        </p:txBody>
      </p:sp>
      <p:sp>
        <p:nvSpPr>
          <p:cNvPr id="8" name="Line 2"/>
          <p:cNvSpPr>
            <a:spLocks noChangeShapeType="1"/>
          </p:cNvSpPr>
          <p:nvPr userDrawn="1"/>
        </p:nvSpPr>
        <p:spPr bwMode="auto">
          <a:xfrm>
            <a:off x="381000" y="994031"/>
            <a:ext cx="8382000" cy="0"/>
          </a:xfrm>
          <a:prstGeom prst="line">
            <a:avLst/>
          </a:prstGeom>
          <a:noFill/>
          <a:ln w="38100">
            <a:gradFill flip="none" rotWithShape="1">
              <a:gsLst>
                <a:gs pos="0">
                  <a:schemeClr val="tx2">
                    <a:lumMod val="75000"/>
                  </a:schemeClr>
                </a:gs>
                <a:gs pos="50000">
                  <a:schemeClr val="tx2">
                    <a:lumMod val="40000"/>
                    <a:lumOff val="60000"/>
                  </a:scheme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a:ea typeface="+mn-ea"/>
              <a:cs typeface="+mn-cs"/>
            </a:endParaRPr>
          </a:p>
        </p:txBody>
      </p:sp>
      <p:sp>
        <p:nvSpPr>
          <p:cNvPr id="3" name="Rectangle 2"/>
          <p:cNvSpPr/>
          <p:nvPr userDrawn="1"/>
        </p:nvSpPr>
        <p:spPr bwMode="auto">
          <a:xfrm>
            <a:off x="381000" y="76200"/>
            <a:ext cx="1117600" cy="867031"/>
          </a:xfrm>
          <a:prstGeom prst="rect">
            <a:avLst/>
          </a:prstGeom>
          <a:solidFill>
            <a:schemeClr val="tx1"/>
          </a:solid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mn-ea"/>
              <a:cs typeface="+mn-cs"/>
            </a:endParaRPr>
          </a:p>
        </p:txBody>
      </p:sp>
      <p:pic>
        <p:nvPicPr>
          <p:cNvPr id="12" name="Picture 11"/>
          <p:cNvPicPr>
            <a:picLocks noChangeAspect="1"/>
          </p:cNvPicPr>
          <p:nvPr userDrawn="1"/>
        </p:nvPicPr>
        <p:blipFill>
          <a:blip r:embed="rId2">
            <a:duotone>
              <a:srgbClr val="000000">
                <a:shade val="45000"/>
                <a:satMod val="135000"/>
              </a:srgbClr>
              <a:prstClr val="white"/>
            </a:duotone>
          </a:blip>
          <a:stretch>
            <a:fillRect/>
          </a:stretch>
        </p:blipFill>
        <p:spPr>
          <a:xfrm>
            <a:off x="393192" y="109728"/>
            <a:ext cx="1046274" cy="822960"/>
          </a:xfrm>
          <a:prstGeom prst="rect">
            <a:avLst/>
          </a:prstGeom>
          <a:effectLst/>
        </p:spPr>
      </p:pic>
      <p:sp>
        <p:nvSpPr>
          <p:cNvPr id="5" name="Rectangle 1030"/>
          <p:cNvSpPr>
            <a:spLocks noGrp="1" noChangeArrowheads="1"/>
          </p:cNvSpPr>
          <p:nvPr>
            <p:ph type="title"/>
          </p:nvPr>
        </p:nvSpPr>
        <p:spPr bwMode="auto">
          <a:xfrm>
            <a:off x="1388124" y="76200"/>
            <a:ext cx="7390115"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600" i="0">
                <a:solidFill>
                  <a:schemeClr val="tx2">
                    <a:lumMod val="40000"/>
                    <a:lumOff val="60000"/>
                  </a:schemeClr>
                </a:solidFill>
                <a:effectLst/>
                <a:latin typeface="Times New Roman" panose="02020603050405020304" pitchFamily="18" charset="0"/>
                <a:cs typeface="Times New Roman" panose="02020603050405020304" pitchFamily="18" charset="0"/>
              </a:defRPr>
            </a:lvl1pPr>
          </a:lstStyle>
          <a:p>
            <a:pPr lvl="0"/>
            <a:r>
              <a:rPr lang="en-US" altLang="en-US" dirty="0"/>
              <a:t>Click to edit Master title style</a:t>
            </a:r>
          </a:p>
        </p:txBody>
      </p:sp>
      <p:sp>
        <p:nvSpPr>
          <p:cNvPr id="13"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eaLnBrk="0" hangingPunct="0">
              <a:defRPr sz="1000" b="0">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solidFill>
                  <a:prstClr val="white"/>
                </a:solidFill>
              </a:rPr>
              <a:pPr>
                <a:defRPr/>
              </a:pPr>
              <a:t>‹#›</a:t>
            </a:fld>
            <a:endParaRPr lang="en-US" altLang="en-US" dirty="0">
              <a:solidFill>
                <a:prstClr val="white"/>
              </a:solidFill>
            </a:endParaRPr>
          </a:p>
        </p:txBody>
      </p:sp>
      <p:sp>
        <p:nvSpPr>
          <p:cNvPr id="11" name="Line 2"/>
          <p:cNvSpPr>
            <a:spLocks noChangeShapeType="1"/>
          </p:cNvSpPr>
          <p:nvPr userDrawn="1"/>
        </p:nvSpPr>
        <p:spPr bwMode="auto">
          <a:xfrm>
            <a:off x="381000" y="6451600"/>
            <a:ext cx="8382000" cy="0"/>
          </a:xfrm>
          <a:prstGeom prst="line">
            <a:avLst/>
          </a:prstGeom>
          <a:noFill/>
          <a:ln w="38100">
            <a:gradFill flip="none" rotWithShape="1">
              <a:gsLst>
                <a:gs pos="0">
                  <a:schemeClr val="tx2">
                    <a:lumMod val="75000"/>
                  </a:schemeClr>
                </a:gs>
                <a:gs pos="50000">
                  <a:schemeClr val="tx2">
                    <a:lumMod val="40000"/>
                    <a:lumOff val="60000"/>
                  </a:schemeClr>
                </a:gs>
                <a:gs pos="100000">
                  <a:schemeClr val="tx2">
                    <a:lumMod val="20000"/>
                    <a:lumOff val="80000"/>
                  </a:scheme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35984389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Numbered">
    <p:spTree>
      <p:nvGrpSpPr>
        <p:cNvPr id="1" name=""/>
        <p:cNvGrpSpPr/>
        <p:nvPr/>
      </p:nvGrpSpPr>
      <p:grpSpPr>
        <a:xfrm>
          <a:off x="0" y="0"/>
          <a:ext cx="0" cy="0"/>
          <a:chOff x="0" y="0"/>
          <a:chExt cx="0" cy="0"/>
        </a:xfrm>
      </p:grpSpPr>
      <p:sp>
        <p:nvSpPr>
          <p:cNvPr id="4" name="Text Placeholder 5"/>
          <p:cNvSpPr>
            <a:spLocks noGrp="1"/>
          </p:cNvSpPr>
          <p:nvPr>
            <p:ph type="body" sz="quarter" idx="12"/>
          </p:nvPr>
        </p:nvSpPr>
        <p:spPr>
          <a:xfrm>
            <a:off x="379412" y="1058863"/>
            <a:ext cx="8408987" cy="5353088"/>
          </a:xfrm>
          <a:prstGeom prst="rect">
            <a:avLst/>
          </a:prstGeom>
        </p:spPr>
        <p:txBody>
          <a:bodyPr/>
          <a:lstStyle>
            <a:lvl1pPr marL="365760" indent="-365760">
              <a:buClr>
                <a:schemeClr val="tx2">
                  <a:lumMod val="40000"/>
                  <a:lumOff val="60000"/>
                </a:schemeClr>
              </a:buClr>
              <a:buSzPct val="100000"/>
              <a:buFont typeface="+mj-lt"/>
              <a:buAutoNum type="arabicPeriod"/>
              <a:defRPr sz="1600">
                <a:latin typeface="Calibri" panose="020F0502020204030204" pitchFamily="34" charset="0"/>
                <a:cs typeface="Calibri" panose="020F0502020204030204" pitchFamily="34" charset="0"/>
              </a:defRPr>
            </a:lvl1pPr>
            <a:lvl2pPr marL="863600" indent="-457200">
              <a:buFont typeface="+mj-lt"/>
              <a:buAutoNum type="arabicPeriod"/>
              <a:defRPr/>
            </a:lvl2pPr>
            <a:lvl3pPr marL="1260475" indent="-457200">
              <a:buFont typeface="+mj-lt"/>
              <a:buAutoNum type="arabicPeriod"/>
              <a:defRPr/>
            </a:lvl3pPr>
            <a:lvl4pPr marL="1828800" indent="-457200">
              <a:buFont typeface="+mj-lt"/>
              <a:buAutoNum type="arabicPeriod"/>
              <a:defRPr/>
            </a:lvl4pPr>
            <a:lvl5pPr marL="2286000" indent="-457200">
              <a:buFont typeface="+mj-lt"/>
              <a:buAutoNum type="arabicPeriod"/>
              <a:defRPr/>
            </a:lvl5pPr>
          </a:lstStyle>
          <a:p>
            <a:pPr lvl="0"/>
            <a:r>
              <a:rPr lang="en-US" dirty="0"/>
              <a:t>Edit Master text styles</a:t>
            </a:r>
          </a:p>
        </p:txBody>
      </p:sp>
      <p:sp>
        <p:nvSpPr>
          <p:cNvPr id="5" name="Title 1"/>
          <p:cNvSpPr>
            <a:spLocks noGrp="1"/>
          </p:cNvSpPr>
          <p:nvPr>
            <p:ph type="title"/>
          </p:nvPr>
        </p:nvSpPr>
        <p:spPr>
          <a:xfrm>
            <a:off x="1644650" y="76200"/>
            <a:ext cx="7143750" cy="685800"/>
          </a:xfrm>
        </p:spPr>
        <p:txBody>
          <a:bodyPr/>
          <a:lstStyle/>
          <a:p>
            <a:r>
              <a:rPr lang="en-US"/>
              <a:t>Click to edit Master title style</a:t>
            </a:r>
          </a:p>
        </p:txBody>
      </p:sp>
      <p:sp>
        <p:nvSpPr>
          <p:cNvPr id="6"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eaLnBrk="0" hangingPunct="0">
              <a:defRPr sz="1000" b="0">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solidFill>
                  <a:prstClr val="white"/>
                </a:solidFill>
              </a:rPr>
              <a:pPr>
                <a:defRPr/>
              </a:pPr>
              <a:t>‹#›</a:t>
            </a:fld>
            <a:endParaRPr lang="en-US" altLang="en-US" dirty="0">
              <a:solidFill>
                <a:prstClr val="white"/>
              </a:solidFill>
            </a:endParaRPr>
          </a:p>
        </p:txBody>
      </p:sp>
    </p:spTree>
    <p:extLst>
      <p:ext uri="{BB962C8B-B14F-4D97-AF65-F5344CB8AC3E}">
        <p14:creationId xmlns:p14="http://schemas.microsoft.com/office/powerpoint/2010/main" val="1352638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fault">
    <p:bg>
      <p:bgPr>
        <a:solidFill>
          <a:schemeClr val="tx1"/>
        </a:solidFill>
        <a:effectLst/>
      </p:bgPr>
    </p:bg>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1066800"/>
            <a:ext cx="8382000" cy="5334000"/>
          </a:xfrm>
          <a:prstGeom prst="rect">
            <a:avLst/>
          </a:prstGeom>
        </p:spPr>
        <p:txBody>
          <a:bodyPr/>
          <a:lstStyle>
            <a:lvl1pPr marL="0" indent="0">
              <a:spcBef>
                <a:spcPts val="1200"/>
              </a:spcBef>
              <a:buClrTx/>
              <a:buFont typeface="Arial" pitchFamily="34" charset="0"/>
              <a:buNone/>
              <a:defRPr sz="2000" i="1">
                <a:solidFill>
                  <a:schemeClr val="tx2">
                    <a:lumMod val="40000"/>
                    <a:lumOff val="6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vl2pPr marL="274320" indent="-274320">
              <a:spcBef>
                <a:spcPts val="1200"/>
              </a:spcBef>
              <a:buClr>
                <a:schemeClr val="tx2">
                  <a:lumMod val="40000"/>
                  <a:lumOff val="60000"/>
                </a:schemeClr>
              </a:buClr>
              <a:buSzPct val="100000"/>
              <a:buFont typeface="Arial" panose="020B0604020202020204" pitchFamily="34" charset="0"/>
              <a:buChar char="•"/>
              <a:defRPr sz="20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548640" indent="-274320">
              <a:spcBef>
                <a:spcPts val="1200"/>
              </a:spcBef>
              <a:buClr>
                <a:schemeClr val="tx2">
                  <a:lumMod val="40000"/>
                  <a:lumOff val="60000"/>
                </a:schemeClr>
              </a:buClr>
              <a:buSzPct val="100000"/>
              <a:buFont typeface="Arial" panose="020B0604020202020204" pitchFamily="34" charset="0"/>
              <a:buChar char="–"/>
              <a:defRPr sz="18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822960" indent="-274320">
              <a:spcBef>
                <a:spcPts val="1200"/>
              </a:spcBef>
              <a:buClr>
                <a:schemeClr val="tx2">
                  <a:lumMod val="40000"/>
                  <a:lumOff val="60000"/>
                </a:schemeClr>
              </a:buClr>
              <a:buSzPct val="100000"/>
              <a:buFont typeface="Wingdings" panose="05000000000000000000" pitchFamily="2" charset="2"/>
              <a:buChar char="§"/>
              <a:defRPr sz="1800" b="1"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1097280" indent="-274320">
              <a:spcBef>
                <a:spcPts val="1200"/>
              </a:spcBef>
              <a:buClr>
                <a:schemeClr val="tx2">
                  <a:lumMod val="40000"/>
                  <a:lumOff val="60000"/>
                </a:schemeClr>
              </a:buClr>
              <a:buSzPct val="100000"/>
              <a:buFont typeface="Courier New" panose="02070309020205020404" pitchFamily="49" charset="0"/>
              <a:buChar char="o"/>
              <a:defRPr sz="1800" b="1"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2" name="Date Placeholder 1"/>
          <p:cNvSpPr>
            <a:spLocks noGrp="1"/>
          </p:cNvSpPr>
          <p:nvPr>
            <p:ph type="dt" sz="half" idx="11"/>
          </p:nvPr>
        </p:nvSpPr>
        <p:spPr/>
        <p:txBody>
          <a:bodyPr/>
          <a:lstStyle/>
          <a:p>
            <a:pPr>
              <a:defRPr/>
            </a:pPr>
            <a:endParaRPr lang="en-US" dirty="0"/>
          </a:p>
        </p:txBody>
      </p:sp>
      <p:sp>
        <p:nvSpPr>
          <p:cNvPr id="6" name="Line 2"/>
          <p:cNvSpPr>
            <a:spLocks noChangeShapeType="1"/>
          </p:cNvSpPr>
          <p:nvPr userDrawn="1"/>
        </p:nvSpPr>
        <p:spPr bwMode="auto">
          <a:xfrm>
            <a:off x="381000" y="6451600"/>
            <a:ext cx="8382000" cy="0"/>
          </a:xfrm>
          <a:prstGeom prst="line">
            <a:avLst/>
          </a:prstGeom>
          <a:noFill/>
          <a:ln w="38100">
            <a:gradFill flip="none" rotWithShape="1">
              <a:gsLst>
                <a:gs pos="0">
                  <a:srgbClr val="005CE7"/>
                </a:gs>
                <a:gs pos="50000">
                  <a:srgbClr val="005CE7">
                    <a:lumMod val="60000"/>
                    <a:lumOff val="40000"/>
                  </a:srgb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sp>
        <p:nvSpPr>
          <p:cNvPr id="8" name="Line 2"/>
          <p:cNvSpPr>
            <a:spLocks noChangeShapeType="1"/>
          </p:cNvSpPr>
          <p:nvPr userDrawn="1"/>
        </p:nvSpPr>
        <p:spPr bwMode="auto">
          <a:xfrm>
            <a:off x="381000" y="994031"/>
            <a:ext cx="8382000" cy="0"/>
          </a:xfrm>
          <a:prstGeom prst="line">
            <a:avLst/>
          </a:prstGeom>
          <a:noFill/>
          <a:ln w="38100">
            <a:gradFill flip="none" rotWithShape="1">
              <a:gsLst>
                <a:gs pos="0">
                  <a:srgbClr val="005CE7"/>
                </a:gs>
                <a:gs pos="50000">
                  <a:srgbClr val="005CE7">
                    <a:lumMod val="60000"/>
                    <a:lumOff val="40000"/>
                  </a:srgb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sp>
        <p:nvSpPr>
          <p:cNvPr id="10" name="TextBox 9"/>
          <p:cNvSpPr txBox="1"/>
          <p:nvPr userDrawn="1"/>
        </p:nvSpPr>
        <p:spPr>
          <a:xfrm>
            <a:off x="3208915" y="6501888"/>
            <a:ext cx="2802370" cy="338554"/>
          </a:xfrm>
          <a:prstGeom prst="rect">
            <a:avLst/>
          </a:prstGeom>
          <a:solidFill>
            <a:schemeClr val="tx1"/>
          </a:solidFill>
        </p:spPr>
        <p:txBody>
          <a:bodyPr wrap="none" rtlCol="0">
            <a:spAutoFit/>
          </a:bodyPr>
          <a:lstStyle/>
          <a:p>
            <a:r>
              <a:rPr lang="en-US" sz="1600" b="1" i="1" dirty="0">
                <a:solidFill>
                  <a:schemeClr val="bg1"/>
                </a:solidFill>
                <a:latin typeface="Times New Roman" panose="02020603050405020304" pitchFamily="18" charset="0"/>
                <a:cs typeface="Times New Roman" panose="02020603050405020304" pitchFamily="18" charset="0"/>
              </a:rPr>
              <a:t>Integrity</a:t>
            </a:r>
            <a:r>
              <a:rPr lang="en-US" sz="1600" b="1" i="1" baseline="0" dirty="0">
                <a:solidFill>
                  <a:schemeClr val="bg1"/>
                </a:solidFill>
                <a:latin typeface="Times New Roman" panose="02020603050405020304" pitchFamily="18" charset="0"/>
                <a:cs typeface="Times New Roman" panose="02020603050405020304" pitchFamily="18" charset="0"/>
              </a:rPr>
              <a:t> - Service - Excellence</a:t>
            </a:r>
            <a:endParaRPr lang="en-US" sz="1600" b="1" i="1" dirty="0">
              <a:solidFill>
                <a:schemeClr val="bg1"/>
              </a:solidFill>
              <a:latin typeface="Times New Roman" panose="02020603050405020304" pitchFamily="18" charset="0"/>
              <a:cs typeface="Times New Roman" panose="02020603050405020304" pitchFamily="18" charset="0"/>
            </a:endParaRPr>
          </a:p>
        </p:txBody>
      </p:sp>
      <p:sp>
        <p:nvSpPr>
          <p:cNvPr id="3" name="Rectangle 2"/>
          <p:cNvSpPr/>
          <p:nvPr userDrawn="1"/>
        </p:nvSpPr>
        <p:spPr bwMode="auto">
          <a:xfrm>
            <a:off x="381000" y="76200"/>
            <a:ext cx="1117600" cy="867031"/>
          </a:xfrm>
          <a:prstGeom prst="rect">
            <a:avLst/>
          </a:prstGeom>
          <a:solidFill>
            <a:schemeClr val="tx1"/>
          </a:solid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a:p>
        </p:txBody>
      </p:sp>
      <p:pic>
        <p:nvPicPr>
          <p:cNvPr id="12" name="Picture 11"/>
          <p:cNvPicPr>
            <a:picLocks noChangeAspect="1"/>
          </p:cNvPicPr>
          <p:nvPr userDrawn="1"/>
        </p:nvPicPr>
        <p:blipFill>
          <a:blip r:embed="rId2">
            <a:duotone>
              <a:srgbClr val="000000">
                <a:shade val="45000"/>
                <a:satMod val="135000"/>
              </a:srgbClr>
              <a:prstClr val="white"/>
            </a:duotone>
          </a:blip>
          <a:stretch>
            <a:fillRect/>
          </a:stretch>
        </p:blipFill>
        <p:spPr>
          <a:xfrm>
            <a:off x="393192" y="109728"/>
            <a:ext cx="1046274" cy="822960"/>
          </a:xfrm>
          <a:prstGeom prst="rect">
            <a:avLst/>
          </a:prstGeom>
          <a:effectLst/>
        </p:spPr>
      </p:pic>
      <p:sp>
        <p:nvSpPr>
          <p:cNvPr id="5" name="Rectangle 1030"/>
          <p:cNvSpPr>
            <a:spLocks noGrp="1" noChangeArrowheads="1"/>
          </p:cNvSpPr>
          <p:nvPr>
            <p:ph type="title"/>
          </p:nvPr>
        </p:nvSpPr>
        <p:spPr bwMode="auto">
          <a:xfrm>
            <a:off x="1388124" y="76200"/>
            <a:ext cx="7390115"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600">
                <a:solidFill>
                  <a:schemeClr val="tx2">
                    <a:lumMod val="40000"/>
                    <a:lumOff val="6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stStyle>
          <a:p>
            <a:pPr lvl="0"/>
            <a:r>
              <a:rPr lang="en-US" altLang="en-US" dirty="0"/>
              <a:t>Click to edit Master title style</a:t>
            </a:r>
          </a:p>
        </p:txBody>
      </p:sp>
      <p:sp>
        <p:nvSpPr>
          <p:cNvPr id="13"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eaLnBrk="0" hangingPunct="0">
              <a:defRPr sz="10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defRPr>
            </a:lvl1pPr>
          </a:lstStyle>
          <a:p>
            <a:fld id="{CF8BF5C1-0C31-4117-9346-26B34DEE768C}" type="slidenum">
              <a:rPr lang="en-US" altLang="en-US" smtClean="0"/>
              <a:pPr/>
              <a:t>‹#›</a:t>
            </a:fld>
            <a:endParaRPr lang="en-US" altLang="en-US" dirty="0"/>
          </a:p>
        </p:txBody>
      </p:sp>
    </p:spTree>
    <p:extLst>
      <p:ext uri="{BB962C8B-B14F-4D97-AF65-F5344CB8AC3E}">
        <p14:creationId xmlns:p14="http://schemas.microsoft.com/office/powerpoint/2010/main" val="288287532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blank" preserve="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6298574"/>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fault">
    <p:bg>
      <p:bgPr>
        <a:solidFill>
          <a:schemeClr val="tx1"/>
        </a:solidFill>
        <a:effectLst/>
      </p:bgPr>
    </p:bg>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1066800"/>
            <a:ext cx="8382000" cy="5334000"/>
          </a:xfrm>
          <a:prstGeom prst="rect">
            <a:avLst/>
          </a:prstGeom>
        </p:spPr>
        <p:txBody>
          <a:bodyPr/>
          <a:lstStyle>
            <a:lvl1pPr marL="0" indent="0">
              <a:spcBef>
                <a:spcPts val="900"/>
              </a:spcBef>
              <a:buClrTx/>
              <a:buFont typeface="Arial" pitchFamily="34" charset="0"/>
              <a:buNone/>
              <a:defRPr sz="1600" i="1">
                <a:solidFill>
                  <a:schemeClr val="tx2">
                    <a:lumMod val="40000"/>
                    <a:lumOff val="6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vl2pPr marL="205740" indent="-205740">
              <a:spcBef>
                <a:spcPts val="900"/>
              </a:spcBef>
              <a:buClr>
                <a:schemeClr val="tx2">
                  <a:lumMod val="40000"/>
                  <a:lumOff val="60000"/>
                </a:schemeClr>
              </a:buClr>
              <a:buSzPct val="100000"/>
              <a:buFont typeface="Arial" panose="020B0604020202020204" pitchFamily="34" charset="0"/>
              <a:buChar char="•"/>
              <a:defRPr sz="1400" b="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411480" indent="-205740">
              <a:spcBef>
                <a:spcPts val="900"/>
              </a:spcBef>
              <a:buClr>
                <a:schemeClr val="tx2">
                  <a:lumMod val="40000"/>
                  <a:lumOff val="60000"/>
                </a:schemeClr>
              </a:buClr>
              <a:buSzPct val="100000"/>
              <a:buFont typeface="Arial" panose="020B0604020202020204" pitchFamily="34" charset="0"/>
              <a:buChar char="–"/>
              <a:defRPr sz="1400" b="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617220" indent="-205740">
              <a:spcBef>
                <a:spcPts val="900"/>
              </a:spcBef>
              <a:buClr>
                <a:schemeClr val="tx2">
                  <a:lumMod val="40000"/>
                  <a:lumOff val="60000"/>
                </a:schemeClr>
              </a:buClr>
              <a:buSzPct val="100000"/>
              <a:buFont typeface="Wingdings" panose="05000000000000000000" pitchFamily="2" charset="2"/>
              <a:buChar char="§"/>
              <a:defRPr sz="1400" b="0"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822960" indent="-205740">
              <a:spcBef>
                <a:spcPts val="900"/>
              </a:spcBef>
              <a:buClr>
                <a:schemeClr val="tx2">
                  <a:lumMod val="40000"/>
                  <a:lumOff val="60000"/>
                </a:schemeClr>
              </a:buClr>
              <a:buSzPct val="100000"/>
              <a:buFont typeface="Courier New" panose="02070309020205020404" pitchFamily="49" charset="0"/>
              <a:buChar char="o"/>
              <a:defRPr sz="1400" b="0"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2" name="Date Placeholder 1"/>
          <p:cNvSpPr>
            <a:spLocks noGrp="1"/>
          </p:cNvSpPr>
          <p:nvPr>
            <p:ph type="dt" sz="half" idx="11"/>
          </p:nvPr>
        </p:nvSpPr>
        <p:spPr/>
        <p:txBody>
          <a:bodyPr/>
          <a:lstStyle/>
          <a:p>
            <a:pPr>
              <a:defRPr/>
            </a:pPr>
            <a:endParaRPr lang="en-US" dirty="0"/>
          </a:p>
        </p:txBody>
      </p:sp>
      <p:sp>
        <p:nvSpPr>
          <p:cNvPr id="8" name="Line 2"/>
          <p:cNvSpPr>
            <a:spLocks noChangeShapeType="1"/>
          </p:cNvSpPr>
          <p:nvPr userDrawn="1"/>
        </p:nvSpPr>
        <p:spPr bwMode="auto">
          <a:xfrm>
            <a:off x="381000" y="994031"/>
            <a:ext cx="8382000" cy="0"/>
          </a:xfrm>
          <a:prstGeom prst="line">
            <a:avLst/>
          </a:prstGeom>
          <a:noFill/>
          <a:ln w="38100">
            <a:gradFill flip="none" rotWithShape="1">
              <a:gsLst>
                <a:gs pos="0">
                  <a:srgbClr val="005CE7"/>
                </a:gs>
                <a:gs pos="50000">
                  <a:srgbClr val="005CE7">
                    <a:lumMod val="60000"/>
                    <a:lumOff val="40000"/>
                  </a:srgb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endParaRPr>
          </a:p>
        </p:txBody>
      </p:sp>
      <p:sp>
        <p:nvSpPr>
          <p:cNvPr id="3" name="Rectangle 2"/>
          <p:cNvSpPr/>
          <p:nvPr userDrawn="1"/>
        </p:nvSpPr>
        <p:spPr bwMode="auto">
          <a:xfrm>
            <a:off x="381000" y="76200"/>
            <a:ext cx="1117600" cy="867031"/>
          </a:xfrm>
          <a:prstGeom prst="rect">
            <a:avLst/>
          </a:prstGeom>
          <a:solidFill>
            <a:schemeClr val="tx1"/>
          </a:solid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13"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eaLnBrk="0" hangingPunct="0">
              <a:defRPr sz="75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defRPr>
            </a:lvl1pPr>
          </a:lstStyle>
          <a:p>
            <a:fld id="{CF8BF5C1-0C31-4117-9346-26B34DEE768C}" type="slidenum">
              <a:rPr lang="en-US" altLang="en-US" smtClean="0"/>
              <a:pPr/>
              <a:t>‹#›</a:t>
            </a:fld>
            <a:endParaRPr lang="en-US" altLang="en-US" dirty="0"/>
          </a:p>
        </p:txBody>
      </p:sp>
    </p:spTree>
    <p:extLst>
      <p:ext uri="{BB962C8B-B14F-4D97-AF65-F5344CB8AC3E}">
        <p14:creationId xmlns:p14="http://schemas.microsoft.com/office/powerpoint/2010/main" val="3279851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6452433"/>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Default black">
    <p:bg>
      <p:bgPr>
        <a:solidFill>
          <a:schemeClr val="tx1"/>
        </a:solidFill>
        <a:effectLst/>
      </p:bgPr>
    </p:bg>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1066800"/>
            <a:ext cx="8382000" cy="5334000"/>
          </a:xfrm>
          <a:prstGeom prst="rect">
            <a:avLst/>
          </a:prstGeom>
        </p:spPr>
        <p:txBody>
          <a:bodyPr/>
          <a:lstStyle>
            <a:lvl1pPr marL="0" indent="0">
              <a:spcBef>
                <a:spcPts val="900"/>
              </a:spcBef>
              <a:buClrTx/>
              <a:buFont typeface="Arial" pitchFamily="34" charset="0"/>
              <a:buNone/>
              <a:defRPr sz="1500" i="1">
                <a:solidFill>
                  <a:schemeClr val="tx2">
                    <a:lumMod val="40000"/>
                    <a:lumOff val="6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vl2pPr marL="205740" indent="-205740">
              <a:spcBef>
                <a:spcPts val="900"/>
              </a:spcBef>
              <a:buClr>
                <a:schemeClr val="tx2">
                  <a:lumMod val="40000"/>
                  <a:lumOff val="60000"/>
                </a:schemeClr>
              </a:buClr>
              <a:buSzPct val="100000"/>
              <a:buFont typeface="Arial" panose="020B0604020202020204" pitchFamily="34" charset="0"/>
              <a:buChar char="•"/>
              <a:defRPr sz="15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411480" indent="-205740">
              <a:spcBef>
                <a:spcPts val="900"/>
              </a:spcBef>
              <a:buClr>
                <a:schemeClr val="tx2">
                  <a:lumMod val="40000"/>
                  <a:lumOff val="60000"/>
                </a:schemeClr>
              </a:buClr>
              <a:buSzPct val="100000"/>
              <a:buFont typeface="Arial" panose="020B0604020202020204" pitchFamily="34" charset="0"/>
              <a:buChar char="–"/>
              <a:defRPr sz="135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617220" indent="-205740">
              <a:spcBef>
                <a:spcPts val="900"/>
              </a:spcBef>
              <a:buClr>
                <a:schemeClr val="tx2">
                  <a:lumMod val="40000"/>
                  <a:lumOff val="60000"/>
                </a:schemeClr>
              </a:buClr>
              <a:buSzPct val="100000"/>
              <a:buFont typeface="Wingdings" panose="05000000000000000000" pitchFamily="2" charset="2"/>
              <a:buChar char="§"/>
              <a:defRPr sz="1350" b="1"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822960" indent="-205740">
              <a:spcBef>
                <a:spcPts val="900"/>
              </a:spcBef>
              <a:buClr>
                <a:schemeClr val="tx2">
                  <a:lumMod val="40000"/>
                  <a:lumOff val="60000"/>
                </a:schemeClr>
              </a:buClr>
              <a:buSzPct val="100000"/>
              <a:buFont typeface="Courier New" panose="02070309020205020404" pitchFamily="49" charset="0"/>
              <a:buChar char="o"/>
              <a:defRPr sz="1350" b="1" baseline="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2" name="Date Placeholder 1"/>
          <p:cNvSpPr>
            <a:spLocks noGrp="1"/>
          </p:cNvSpPr>
          <p:nvPr>
            <p:ph type="dt" sz="half" idx="11"/>
          </p:nvPr>
        </p:nvSpPr>
        <p:spPr/>
        <p:txBody>
          <a:bodyPr/>
          <a:lstStyle/>
          <a:p>
            <a:pPr defTabSz="342900">
              <a:defRPr/>
            </a:pPr>
            <a:endParaRPr lang="en-US" dirty="0"/>
          </a:p>
        </p:txBody>
      </p:sp>
      <p:sp>
        <p:nvSpPr>
          <p:cNvPr id="8" name="Line 2"/>
          <p:cNvSpPr>
            <a:spLocks noChangeShapeType="1"/>
          </p:cNvSpPr>
          <p:nvPr userDrawn="1"/>
        </p:nvSpPr>
        <p:spPr bwMode="auto">
          <a:xfrm>
            <a:off x="381000" y="994031"/>
            <a:ext cx="8382000" cy="0"/>
          </a:xfrm>
          <a:prstGeom prst="line">
            <a:avLst/>
          </a:prstGeom>
          <a:noFill/>
          <a:ln w="38100">
            <a:gradFill flip="none" rotWithShape="1">
              <a:gsLst>
                <a:gs pos="0">
                  <a:schemeClr val="tx2">
                    <a:lumMod val="75000"/>
                  </a:schemeClr>
                </a:gs>
                <a:gs pos="50000">
                  <a:schemeClr val="tx2">
                    <a:lumMod val="40000"/>
                    <a:lumOff val="60000"/>
                  </a:scheme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latin typeface="Arial"/>
              <a:ea typeface="+mn-ea"/>
              <a:cs typeface="+mn-cs"/>
            </a:endParaRPr>
          </a:p>
        </p:txBody>
      </p:sp>
      <p:sp>
        <p:nvSpPr>
          <p:cNvPr id="3" name="Rectangle 2"/>
          <p:cNvSpPr/>
          <p:nvPr userDrawn="1"/>
        </p:nvSpPr>
        <p:spPr bwMode="auto">
          <a:xfrm>
            <a:off x="381000" y="76200"/>
            <a:ext cx="1117600" cy="867031"/>
          </a:xfrm>
          <a:prstGeom prst="rect">
            <a:avLst/>
          </a:prstGeom>
          <a:solidFill>
            <a:schemeClr val="tx1"/>
          </a:solid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black"/>
              </a:solidFill>
              <a:effectLst/>
              <a:uLnTx/>
              <a:uFillTx/>
              <a:latin typeface="Arial"/>
              <a:ea typeface="+mn-ea"/>
              <a:cs typeface="+mn-cs"/>
            </a:endParaRPr>
          </a:p>
        </p:txBody>
      </p:sp>
      <p:sp>
        <p:nvSpPr>
          <p:cNvPr id="5" name="Rectangle 1030"/>
          <p:cNvSpPr>
            <a:spLocks noGrp="1" noChangeArrowheads="1"/>
          </p:cNvSpPr>
          <p:nvPr>
            <p:ph type="title"/>
          </p:nvPr>
        </p:nvSpPr>
        <p:spPr bwMode="auto">
          <a:xfrm>
            <a:off x="1388126" y="76200"/>
            <a:ext cx="7390115"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2000" i="1">
                <a:solidFill>
                  <a:schemeClr val="tx2">
                    <a:lumMod val="40000"/>
                    <a:lumOff val="60000"/>
                  </a:schemeClr>
                </a:solidFill>
                <a:effectLst/>
                <a:latin typeface="Calibri" panose="020F0502020204030204" pitchFamily="34" charset="0"/>
                <a:cs typeface="Calibri" panose="020F0502020204030204" pitchFamily="34" charset="0"/>
              </a:defRPr>
            </a:lvl1pPr>
          </a:lstStyle>
          <a:p>
            <a:pPr lvl="0"/>
            <a:r>
              <a:rPr lang="en-US" altLang="en-US" dirty="0"/>
              <a:t>Click to edit Master title style</a:t>
            </a:r>
          </a:p>
        </p:txBody>
      </p:sp>
      <p:sp>
        <p:nvSpPr>
          <p:cNvPr id="13"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eaLnBrk="0" hangingPunct="0">
              <a:defRPr sz="750" b="1">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solidFill>
                  <a:prstClr val="white"/>
                </a:solidFill>
              </a:rPr>
              <a:pPr>
                <a:defRPr/>
              </a:pPr>
              <a:t>‹#›</a:t>
            </a:fld>
            <a:endParaRPr lang="en-US" altLang="en-US" dirty="0">
              <a:solidFill>
                <a:prstClr val="white"/>
              </a:solidFill>
            </a:endParaRPr>
          </a:p>
        </p:txBody>
      </p:sp>
    </p:spTree>
    <p:extLst>
      <p:ext uri="{BB962C8B-B14F-4D97-AF65-F5344CB8AC3E}">
        <p14:creationId xmlns:p14="http://schemas.microsoft.com/office/powerpoint/2010/main" val="2185524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Rectangle 1033"/>
          <p:cNvSpPr>
            <a:spLocks noGrp="1" noChangeArrowheads="1"/>
          </p:cNvSpPr>
          <p:nvPr>
            <p:ph type="subTitle" idx="1"/>
          </p:nvPr>
        </p:nvSpPr>
        <p:spPr>
          <a:xfrm>
            <a:off x="2324100" y="3924299"/>
            <a:ext cx="4495800" cy="1047750"/>
          </a:xfrm>
          <a:prstGeom prst="rect">
            <a:avLst/>
          </a:prstGeom>
        </p:spPr>
        <p:txBody>
          <a:bodyPr/>
          <a:lstStyle>
            <a:lvl1pPr marL="0" indent="0" algn="ctr">
              <a:buFont typeface="Wingdings" pitchFamily="2" charset="2"/>
              <a:buNone/>
              <a:defRPr sz="1500">
                <a:solidFill>
                  <a:schemeClr val="bg1"/>
                </a:solidFill>
                <a:latin typeface="Times New Roman" panose="02020603050405020304" pitchFamily="18" charset="0"/>
                <a:cs typeface="Times New Roman" panose="02020603050405020304" pitchFamily="18" charset="0"/>
              </a:defRPr>
            </a:lvl1pPr>
          </a:lstStyle>
          <a:p>
            <a:r>
              <a:rPr lang="en-US" dirty="0"/>
              <a:t>Click to edit Master subtitle style</a:t>
            </a:r>
          </a:p>
        </p:txBody>
      </p:sp>
      <p:sp>
        <p:nvSpPr>
          <p:cNvPr id="8" name="Rectangle 1028"/>
          <p:cNvSpPr>
            <a:spLocks noGrp="1" noChangeArrowheads="1"/>
          </p:cNvSpPr>
          <p:nvPr>
            <p:ph type="sldNum" sz="quarter" idx="10"/>
          </p:nvPr>
        </p:nvSpPr>
        <p:spPr/>
        <p:txBody>
          <a:bodyPr/>
          <a:lstStyle>
            <a:lvl1pPr algn="ctr">
              <a:defRPr>
                <a:solidFill>
                  <a:schemeClr val="bg1"/>
                </a:solidFill>
                <a:effectLst/>
              </a:defRPr>
            </a:lvl1pPr>
          </a:lstStyle>
          <a:p>
            <a:fld id="{C09EDBA3-3DB7-489E-B256-AF2FE92E8C1C}" type="slidenum">
              <a:rPr lang="en-US" altLang="en-US" smtClean="0"/>
              <a:pPr/>
              <a:t>‹#›</a:t>
            </a:fld>
            <a:endParaRPr lang="en-US" altLang="en-US" dirty="0"/>
          </a:p>
        </p:txBody>
      </p:sp>
      <p:sp>
        <p:nvSpPr>
          <p:cNvPr id="13" name="Line 2"/>
          <p:cNvSpPr>
            <a:spLocks noChangeShapeType="1"/>
          </p:cNvSpPr>
          <p:nvPr userDrawn="1"/>
        </p:nvSpPr>
        <p:spPr bwMode="auto">
          <a:xfrm>
            <a:off x="381000" y="994031"/>
            <a:ext cx="8382000" cy="0"/>
          </a:xfrm>
          <a:prstGeom prst="line">
            <a:avLst/>
          </a:prstGeom>
          <a:noFill/>
          <a:ln w="38100">
            <a:gradFill flip="none" rotWithShape="1">
              <a:gsLst>
                <a:gs pos="0">
                  <a:srgbClr val="17406D">
                    <a:lumMod val="75000"/>
                  </a:srgbClr>
                </a:gs>
                <a:gs pos="50000">
                  <a:srgbClr val="17406D">
                    <a:lumMod val="40000"/>
                    <a:lumOff val="60000"/>
                  </a:srgb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endParaRPr>
          </a:p>
        </p:txBody>
      </p:sp>
      <p:pic>
        <p:nvPicPr>
          <p:cNvPr id="2" name="Picture 1"/>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97000"/>
                    </a14:imgEffect>
                  </a14:imgLayer>
                </a14:imgProps>
              </a:ext>
            </a:extLst>
          </a:blip>
          <a:srcRect l="5847" t="4444" r="-2247" b="20740"/>
          <a:stretch/>
        </p:blipFill>
        <p:spPr>
          <a:xfrm>
            <a:off x="1490472" y="1645920"/>
            <a:ext cx="6235456" cy="1920240"/>
          </a:xfrm>
          <a:prstGeom prst="rect">
            <a:avLst/>
          </a:prstGeom>
          <a:ln>
            <a:noFill/>
          </a:ln>
        </p:spPr>
      </p:pic>
    </p:spTree>
    <p:extLst>
      <p:ext uri="{BB962C8B-B14F-4D97-AF65-F5344CB8AC3E}">
        <p14:creationId xmlns:p14="http://schemas.microsoft.com/office/powerpoint/2010/main" val="140009493"/>
      </p:ext>
    </p:extLst>
  </p:cSld>
  <p:clrMapOvr>
    <a:masterClrMapping/>
  </p:clrMapOvr>
  <p:extLst>
    <p:ext uri="{DCECCB84-F9BA-43D5-87BE-67443E8EF086}">
      <p15:sldGuideLst xmlns:p15="http://schemas.microsoft.com/office/powerpoint/2012/main">
        <p15:guide id="1" orient="horz" pos="2160">
          <p15:clr>
            <a:srgbClr val="FBAE40"/>
          </p15:clr>
        </p15:guide>
        <p15:guide id="2" pos="29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theme" Target="../theme/theme2.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3.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image" Target="../media/image2.png"/><Relationship Id="rId2" Type="http://schemas.openxmlformats.org/officeDocument/2006/relationships/slideLayout" Target="../slideLayouts/slideLayout26.xml"/><Relationship Id="rId16" Type="http://schemas.openxmlformats.org/officeDocument/2006/relationships/theme" Target="../theme/theme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55.xml"/><Relationship Id="rId7" Type="http://schemas.openxmlformats.org/officeDocument/2006/relationships/image" Target="../media/image8.png"/><Relationship Id="rId2" Type="http://schemas.openxmlformats.org/officeDocument/2006/relationships/slideLayout" Target="../slideLayouts/slideLayout54.xml"/><Relationship Id="rId1" Type="http://schemas.openxmlformats.org/officeDocument/2006/relationships/slideLayout" Target="../slideLayouts/slideLayout53.xml"/><Relationship Id="rId6" Type="http://schemas.openxmlformats.org/officeDocument/2006/relationships/theme" Target="../theme/theme6.xml"/><Relationship Id="rId5" Type="http://schemas.openxmlformats.org/officeDocument/2006/relationships/slideLayout" Target="../slideLayouts/slideLayout57.xml"/><Relationship Id="rId4" Type="http://schemas.openxmlformats.org/officeDocument/2006/relationships/slideLayout" Target="../slideLayouts/slideLayout5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9155" name="Rectangle 1027"/>
          <p:cNvSpPr>
            <a:spLocks noGrp="1" noChangeArrowheads="1"/>
          </p:cNvSpPr>
          <p:nvPr>
            <p:ph type="dt" sz="half" idx="2"/>
          </p:nvPr>
        </p:nvSpPr>
        <p:spPr bwMode="auto">
          <a:xfrm>
            <a:off x="0" y="6524625"/>
            <a:ext cx="12192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fontAlgn="auto" hangingPunct="0">
              <a:spcBef>
                <a:spcPts val="0"/>
              </a:spcBef>
              <a:spcAft>
                <a:spcPts val="0"/>
              </a:spcAft>
              <a:defRPr sz="750">
                <a:solidFill>
                  <a:srgbClr val="969696"/>
                </a:solidFill>
                <a:latin typeface="Arial" charset="0"/>
                <a:cs typeface="+mn-cs"/>
              </a:defRPr>
            </a:lvl1pPr>
          </a:lstStyle>
          <a:p>
            <a:pPr defTabSz="342900">
              <a:defRPr/>
            </a:pPr>
            <a:endParaRPr lang="en-US" dirty="0"/>
          </a:p>
        </p:txBody>
      </p:sp>
      <p:sp>
        <p:nvSpPr>
          <p:cNvPr id="49156"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0" hangingPunct="0">
              <a:defRPr sz="750" b="0">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pPr>
                <a:defRPr/>
              </a:pPr>
              <a:t>‹#›</a:t>
            </a:fld>
            <a:endParaRPr lang="en-US" altLang="en-US" dirty="0"/>
          </a:p>
        </p:txBody>
      </p:sp>
      <p:sp>
        <p:nvSpPr>
          <p:cNvPr id="12" name="Line 2"/>
          <p:cNvSpPr>
            <a:spLocks noChangeShapeType="1"/>
          </p:cNvSpPr>
          <p:nvPr userDrawn="1"/>
        </p:nvSpPr>
        <p:spPr bwMode="auto">
          <a:xfrm>
            <a:off x="381000" y="994031"/>
            <a:ext cx="8382000" cy="0"/>
          </a:xfrm>
          <a:prstGeom prst="line">
            <a:avLst/>
          </a:prstGeom>
          <a:noFill/>
          <a:ln w="38100">
            <a:gradFill flip="none" rotWithShape="1">
              <a:gsLst>
                <a:gs pos="0">
                  <a:schemeClr val="tx2">
                    <a:lumMod val="75000"/>
                  </a:schemeClr>
                </a:gs>
                <a:gs pos="50000">
                  <a:schemeClr val="tx2">
                    <a:lumMod val="40000"/>
                    <a:lumOff val="60000"/>
                  </a:scheme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026497864"/>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Lst>
  <p:hf hdr="0" ftr="0" dt="0"/>
  <p:txStyles>
    <p:titleStyle>
      <a:lvl1pPr algn="ctr" rtl="0" eaLnBrk="1" fontAlgn="base" hangingPunct="1">
        <a:spcBef>
          <a:spcPct val="0"/>
        </a:spcBef>
        <a:spcAft>
          <a:spcPct val="0"/>
        </a:spcAft>
        <a:defRPr sz="1200" b="1" i="1">
          <a:solidFill>
            <a:schemeClr val="tx2">
              <a:lumMod val="40000"/>
              <a:lumOff val="60000"/>
            </a:schemeClr>
          </a:solidFill>
          <a:effectLst/>
          <a:latin typeface="Times New Roman" panose="02020603050405020304" pitchFamily="18" charset="0"/>
          <a:ea typeface="+mj-ea"/>
          <a:cs typeface="Times New Roman" panose="02020603050405020304" pitchFamily="18" charset="0"/>
        </a:defRPr>
      </a:lvl1pPr>
      <a:lvl2pPr algn="r" rtl="0" eaLnBrk="1" fontAlgn="base" hangingPunct="1">
        <a:spcBef>
          <a:spcPct val="0"/>
        </a:spcBef>
        <a:spcAft>
          <a:spcPct val="0"/>
        </a:spcAft>
        <a:defRPr sz="2100" b="1" i="1">
          <a:solidFill>
            <a:srgbClr val="151C77"/>
          </a:solidFill>
          <a:latin typeface="Arial" charset="0"/>
        </a:defRPr>
      </a:lvl2pPr>
      <a:lvl3pPr algn="r" rtl="0" eaLnBrk="1" fontAlgn="base" hangingPunct="1">
        <a:spcBef>
          <a:spcPct val="0"/>
        </a:spcBef>
        <a:spcAft>
          <a:spcPct val="0"/>
        </a:spcAft>
        <a:defRPr sz="2100" b="1" i="1">
          <a:solidFill>
            <a:srgbClr val="151C77"/>
          </a:solidFill>
          <a:latin typeface="Arial" charset="0"/>
        </a:defRPr>
      </a:lvl3pPr>
      <a:lvl4pPr algn="r" rtl="0" eaLnBrk="1" fontAlgn="base" hangingPunct="1">
        <a:spcBef>
          <a:spcPct val="0"/>
        </a:spcBef>
        <a:spcAft>
          <a:spcPct val="0"/>
        </a:spcAft>
        <a:defRPr sz="2100" b="1" i="1">
          <a:solidFill>
            <a:srgbClr val="151C77"/>
          </a:solidFill>
          <a:latin typeface="Arial" charset="0"/>
        </a:defRPr>
      </a:lvl4pPr>
      <a:lvl5pPr algn="r" rtl="0" eaLnBrk="1" fontAlgn="base" hangingPunct="1">
        <a:spcBef>
          <a:spcPct val="0"/>
        </a:spcBef>
        <a:spcAft>
          <a:spcPct val="0"/>
        </a:spcAft>
        <a:defRPr sz="2100" b="1" i="1">
          <a:solidFill>
            <a:srgbClr val="151C77"/>
          </a:solidFill>
          <a:latin typeface="Arial" charset="0"/>
        </a:defRPr>
      </a:lvl5pPr>
      <a:lvl6pPr marL="342900" algn="r" rtl="0" eaLnBrk="1" fontAlgn="base" hangingPunct="1">
        <a:spcBef>
          <a:spcPct val="0"/>
        </a:spcBef>
        <a:spcAft>
          <a:spcPct val="0"/>
        </a:spcAft>
        <a:defRPr sz="2700" b="1" i="1">
          <a:solidFill>
            <a:srgbClr val="151C77"/>
          </a:solidFill>
          <a:latin typeface="Arial" charset="0"/>
        </a:defRPr>
      </a:lvl6pPr>
      <a:lvl7pPr marL="685800" algn="r" rtl="0" eaLnBrk="1" fontAlgn="base" hangingPunct="1">
        <a:spcBef>
          <a:spcPct val="0"/>
        </a:spcBef>
        <a:spcAft>
          <a:spcPct val="0"/>
        </a:spcAft>
        <a:defRPr sz="2700" b="1" i="1">
          <a:solidFill>
            <a:srgbClr val="151C77"/>
          </a:solidFill>
          <a:latin typeface="Arial" charset="0"/>
        </a:defRPr>
      </a:lvl7pPr>
      <a:lvl8pPr marL="1028700" algn="r" rtl="0" eaLnBrk="1" fontAlgn="base" hangingPunct="1">
        <a:spcBef>
          <a:spcPct val="0"/>
        </a:spcBef>
        <a:spcAft>
          <a:spcPct val="0"/>
        </a:spcAft>
        <a:defRPr sz="2700" b="1" i="1">
          <a:solidFill>
            <a:srgbClr val="151C77"/>
          </a:solidFill>
          <a:latin typeface="Arial" charset="0"/>
        </a:defRPr>
      </a:lvl8pPr>
      <a:lvl9pPr marL="1371600" algn="r" rtl="0" eaLnBrk="1" fontAlgn="base" hangingPunct="1">
        <a:spcBef>
          <a:spcPct val="0"/>
        </a:spcBef>
        <a:spcAft>
          <a:spcPct val="0"/>
        </a:spcAft>
        <a:defRPr sz="2700" b="1" i="1">
          <a:solidFill>
            <a:srgbClr val="151C77"/>
          </a:solidFill>
          <a:latin typeface="Arial" charset="0"/>
        </a:defRPr>
      </a:lvl9pPr>
    </p:titleStyle>
    <p:bodyStyle>
      <a:lvl1pPr marL="214313" indent="-214313" algn="l" rtl="0" eaLnBrk="1" fontAlgn="base" hangingPunct="1">
        <a:spcBef>
          <a:spcPct val="50000"/>
        </a:spcBef>
        <a:spcAft>
          <a:spcPct val="0"/>
        </a:spcAft>
        <a:buClr>
          <a:srgbClr val="151C77"/>
        </a:buClr>
        <a:buSzPct val="80000"/>
        <a:buFont typeface="Wingdings" panose="05000000000000000000" pitchFamily="2" charset="2"/>
        <a:buChar char="n"/>
        <a:defRPr sz="1500" b="1">
          <a:solidFill>
            <a:schemeClr val="tx1"/>
          </a:solidFill>
          <a:latin typeface="+mn-lt"/>
          <a:ea typeface="+mn-ea"/>
          <a:cs typeface="+mn-cs"/>
        </a:defRPr>
      </a:lvl1pPr>
      <a:lvl2pPr marL="516731" indent="-211931"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2pPr>
      <a:lvl3pPr marL="770335" indent="-167879"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3pPr>
      <a:lvl4pPr marL="1200150" indent="-171450"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4pPr>
      <a:lvl5pPr marL="1543050" indent="-171450" algn="l" rtl="0" eaLnBrk="1" fontAlgn="base" hangingPunct="1">
        <a:spcBef>
          <a:spcPct val="20000"/>
        </a:spcBef>
        <a:spcAft>
          <a:spcPct val="0"/>
        </a:spcAft>
        <a:buClr>
          <a:srgbClr val="003399"/>
        </a:buClr>
        <a:buSzPct val="80000"/>
        <a:buFont typeface="Wingdings" panose="05000000000000000000" pitchFamily="2" charset="2"/>
        <a:buChar char="n"/>
        <a:defRPr sz="1500">
          <a:solidFill>
            <a:schemeClr val="tx1"/>
          </a:solidFill>
          <a:latin typeface="+mn-lt"/>
        </a:defRPr>
      </a:lvl5pPr>
      <a:lvl6pPr marL="18859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6pPr>
      <a:lvl7pPr marL="22288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7pPr>
      <a:lvl8pPr marL="25717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8pPr>
      <a:lvl9pPr marL="29146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9155" name="Rectangle 1027"/>
          <p:cNvSpPr>
            <a:spLocks noGrp="1" noChangeArrowheads="1"/>
          </p:cNvSpPr>
          <p:nvPr>
            <p:ph type="dt" sz="half" idx="2"/>
          </p:nvPr>
        </p:nvSpPr>
        <p:spPr bwMode="auto">
          <a:xfrm>
            <a:off x="0" y="6524625"/>
            <a:ext cx="12192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fontAlgn="auto" hangingPunct="0">
              <a:spcBef>
                <a:spcPts val="0"/>
              </a:spcBef>
              <a:spcAft>
                <a:spcPts val="0"/>
              </a:spcAft>
              <a:defRPr sz="750">
                <a:solidFill>
                  <a:srgbClr val="969696"/>
                </a:solidFill>
                <a:latin typeface="Arial" charset="0"/>
                <a:cs typeface="+mn-cs"/>
              </a:defRPr>
            </a:lvl1pPr>
          </a:lstStyle>
          <a:p>
            <a:pPr defTabSz="342900">
              <a:defRPr/>
            </a:pPr>
            <a:endParaRPr lang="en-US" dirty="0"/>
          </a:p>
        </p:txBody>
      </p:sp>
      <p:sp>
        <p:nvSpPr>
          <p:cNvPr id="49156"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0" hangingPunct="0">
              <a:defRPr sz="750" b="0">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pPr>
                <a:defRPr/>
              </a:pPr>
              <a:t>‹#›</a:t>
            </a:fld>
            <a:endParaRPr lang="en-US" altLang="en-US" dirty="0"/>
          </a:p>
        </p:txBody>
      </p:sp>
      <p:sp>
        <p:nvSpPr>
          <p:cNvPr id="2052" name="Rectangle 1030"/>
          <p:cNvSpPr>
            <a:spLocks noGrp="1" noChangeArrowheads="1"/>
          </p:cNvSpPr>
          <p:nvPr>
            <p:ph type="title"/>
          </p:nvPr>
        </p:nvSpPr>
        <p:spPr bwMode="auto">
          <a:xfrm>
            <a:off x="1644650" y="76200"/>
            <a:ext cx="714375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2" name="Line 2"/>
          <p:cNvSpPr>
            <a:spLocks noChangeShapeType="1"/>
          </p:cNvSpPr>
          <p:nvPr userDrawn="1"/>
        </p:nvSpPr>
        <p:spPr bwMode="auto">
          <a:xfrm>
            <a:off x="381000" y="994031"/>
            <a:ext cx="8382000" cy="0"/>
          </a:xfrm>
          <a:prstGeom prst="line">
            <a:avLst/>
          </a:prstGeom>
          <a:noFill/>
          <a:ln w="38100">
            <a:gradFill flip="none" rotWithShape="1">
              <a:gsLst>
                <a:gs pos="0">
                  <a:schemeClr val="tx2">
                    <a:lumMod val="75000"/>
                  </a:schemeClr>
                </a:gs>
                <a:gs pos="50000">
                  <a:schemeClr val="tx2">
                    <a:lumMod val="40000"/>
                    <a:lumOff val="60000"/>
                  </a:scheme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937985396"/>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Lst>
  <p:hf hdr="0" ftr="0" dt="0"/>
  <p:txStyles>
    <p:titleStyle>
      <a:lvl1pPr algn="ctr" rtl="0" eaLnBrk="1" fontAlgn="base" hangingPunct="1">
        <a:spcBef>
          <a:spcPct val="0"/>
        </a:spcBef>
        <a:spcAft>
          <a:spcPct val="0"/>
        </a:spcAft>
        <a:defRPr sz="2000" b="1" i="1">
          <a:solidFill>
            <a:schemeClr val="tx2">
              <a:lumMod val="40000"/>
              <a:lumOff val="60000"/>
            </a:schemeClr>
          </a:solidFill>
          <a:effectLst/>
          <a:latin typeface="Calibri" panose="020F0502020204030204" pitchFamily="34" charset="0"/>
          <a:ea typeface="+mj-ea"/>
          <a:cs typeface="Calibri" panose="020F0502020204030204" pitchFamily="34" charset="0"/>
        </a:defRPr>
      </a:lvl1pPr>
      <a:lvl2pPr algn="r" rtl="0" eaLnBrk="1" fontAlgn="base" hangingPunct="1">
        <a:spcBef>
          <a:spcPct val="0"/>
        </a:spcBef>
        <a:spcAft>
          <a:spcPct val="0"/>
        </a:spcAft>
        <a:defRPr sz="2100" b="1" i="1">
          <a:solidFill>
            <a:srgbClr val="151C77"/>
          </a:solidFill>
          <a:latin typeface="Arial" charset="0"/>
        </a:defRPr>
      </a:lvl2pPr>
      <a:lvl3pPr algn="r" rtl="0" eaLnBrk="1" fontAlgn="base" hangingPunct="1">
        <a:spcBef>
          <a:spcPct val="0"/>
        </a:spcBef>
        <a:spcAft>
          <a:spcPct val="0"/>
        </a:spcAft>
        <a:defRPr sz="2100" b="1" i="1">
          <a:solidFill>
            <a:srgbClr val="151C77"/>
          </a:solidFill>
          <a:latin typeface="Arial" charset="0"/>
        </a:defRPr>
      </a:lvl3pPr>
      <a:lvl4pPr algn="r" rtl="0" eaLnBrk="1" fontAlgn="base" hangingPunct="1">
        <a:spcBef>
          <a:spcPct val="0"/>
        </a:spcBef>
        <a:spcAft>
          <a:spcPct val="0"/>
        </a:spcAft>
        <a:defRPr sz="2100" b="1" i="1">
          <a:solidFill>
            <a:srgbClr val="151C77"/>
          </a:solidFill>
          <a:latin typeface="Arial" charset="0"/>
        </a:defRPr>
      </a:lvl4pPr>
      <a:lvl5pPr algn="r" rtl="0" eaLnBrk="1" fontAlgn="base" hangingPunct="1">
        <a:spcBef>
          <a:spcPct val="0"/>
        </a:spcBef>
        <a:spcAft>
          <a:spcPct val="0"/>
        </a:spcAft>
        <a:defRPr sz="2100" b="1" i="1">
          <a:solidFill>
            <a:srgbClr val="151C77"/>
          </a:solidFill>
          <a:latin typeface="Arial" charset="0"/>
        </a:defRPr>
      </a:lvl5pPr>
      <a:lvl6pPr marL="342900" algn="r" rtl="0" eaLnBrk="1" fontAlgn="base" hangingPunct="1">
        <a:spcBef>
          <a:spcPct val="0"/>
        </a:spcBef>
        <a:spcAft>
          <a:spcPct val="0"/>
        </a:spcAft>
        <a:defRPr sz="2700" b="1" i="1">
          <a:solidFill>
            <a:srgbClr val="151C77"/>
          </a:solidFill>
          <a:latin typeface="Arial" charset="0"/>
        </a:defRPr>
      </a:lvl6pPr>
      <a:lvl7pPr marL="685800" algn="r" rtl="0" eaLnBrk="1" fontAlgn="base" hangingPunct="1">
        <a:spcBef>
          <a:spcPct val="0"/>
        </a:spcBef>
        <a:spcAft>
          <a:spcPct val="0"/>
        </a:spcAft>
        <a:defRPr sz="2700" b="1" i="1">
          <a:solidFill>
            <a:srgbClr val="151C77"/>
          </a:solidFill>
          <a:latin typeface="Arial" charset="0"/>
        </a:defRPr>
      </a:lvl7pPr>
      <a:lvl8pPr marL="1028700" algn="r" rtl="0" eaLnBrk="1" fontAlgn="base" hangingPunct="1">
        <a:spcBef>
          <a:spcPct val="0"/>
        </a:spcBef>
        <a:spcAft>
          <a:spcPct val="0"/>
        </a:spcAft>
        <a:defRPr sz="2700" b="1" i="1">
          <a:solidFill>
            <a:srgbClr val="151C77"/>
          </a:solidFill>
          <a:latin typeface="Arial" charset="0"/>
        </a:defRPr>
      </a:lvl8pPr>
      <a:lvl9pPr marL="1371600" algn="r" rtl="0" eaLnBrk="1" fontAlgn="base" hangingPunct="1">
        <a:spcBef>
          <a:spcPct val="0"/>
        </a:spcBef>
        <a:spcAft>
          <a:spcPct val="0"/>
        </a:spcAft>
        <a:defRPr sz="2700" b="1" i="1">
          <a:solidFill>
            <a:srgbClr val="151C77"/>
          </a:solidFill>
          <a:latin typeface="Arial" charset="0"/>
        </a:defRPr>
      </a:lvl9pPr>
    </p:titleStyle>
    <p:bodyStyle>
      <a:lvl1pPr marL="214313" indent="-214313" algn="l" rtl="0" eaLnBrk="1" fontAlgn="base" hangingPunct="1">
        <a:spcBef>
          <a:spcPct val="50000"/>
        </a:spcBef>
        <a:spcAft>
          <a:spcPct val="0"/>
        </a:spcAft>
        <a:buClr>
          <a:srgbClr val="151C77"/>
        </a:buClr>
        <a:buSzPct val="80000"/>
        <a:buFont typeface="Wingdings" panose="05000000000000000000" pitchFamily="2" charset="2"/>
        <a:buChar char="n"/>
        <a:defRPr sz="1500" b="1">
          <a:solidFill>
            <a:schemeClr val="tx1"/>
          </a:solidFill>
          <a:latin typeface="+mn-lt"/>
          <a:ea typeface="+mn-ea"/>
          <a:cs typeface="+mn-cs"/>
        </a:defRPr>
      </a:lvl1pPr>
      <a:lvl2pPr marL="516731" indent="-211931"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2pPr>
      <a:lvl3pPr marL="770335" indent="-167879"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3pPr>
      <a:lvl4pPr marL="1200150" indent="-171450"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4pPr>
      <a:lvl5pPr marL="1543050" indent="-171450" algn="l" rtl="0" eaLnBrk="1" fontAlgn="base" hangingPunct="1">
        <a:spcBef>
          <a:spcPct val="20000"/>
        </a:spcBef>
        <a:spcAft>
          <a:spcPct val="0"/>
        </a:spcAft>
        <a:buClr>
          <a:srgbClr val="003399"/>
        </a:buClr>
        <a:buSzPct val="80000"/>
        <a:buFont typeface="Wingdings" panose="05000000000000000000" pitchFamily="2" charset="2"/>
        <a:buChar char="n"/>
        <a:defRPr sz="1500">
          <a:solidFill>
            <a:schemeClr val="tx1"/>
          </a:solidFill>
          <a:latin typeface="+mn-lt"/>
        </a:defRPr>
      </a:lvl5pPr>
      <a:lvl6pPr marL="18859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6pPr>
      <a:lvl7pPr marL="22288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7pPr>
      <a:lvl8pPr marL="25717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8pPr>
      <a:lvl9pPr marL="29146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2F3D52-9A9D-4213-A8B2-0076B20A7138}" type="datetimeFigureOut">
              <a:rPr lang="en-US" smtClean="0"/>
              <a:t>12/29/22</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DAACAA-8F65-4D4D-AB47-1CF722ACEF52}" type="slidenum">
              <a:rPr lang="en-US" smtClean="0"/>
              <a:t>‹#›</a:t>
            </a:fld>
            <a:endParaRPr lang="en-US"/>
          </a:p>
        </p:txBody>
      </p:sp>
    </p:spTree>
    <p:extLst>
      <p:ext uri="{BB962C8B-B14F-4D97-AF65-F5344CB8AC3E}">
        <p14:creationId xmlns:p14="http://schemas.microsoft.com/office/powerpoint/2010/main" val="311366643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9155" name="Rectangle 1027"/>
          <p:cNvSpPr>
            <a:spLocks noGrp="1" noChangeArrowheads="1"/>
          </p:cNvSpPr>
          <p:nvPr>
            <p:ph type="dt" sz="half" idx="2"/>
          </p:nvPr>
        </p:nvSpPr>
        <p:spPr bwMode="auto">
          <a:xfrm>
            <a:off x="0" y="6524625"/>
            <a:ext cx="12192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fontAlgn="auto" hangingPunct="0">
              <a:spcBef>
                <a:spcPts val="0"/>
              </a:spcBef>
              <a:spcAft>
                <a:spcPts val="0"/>
              </a:spcAft>
              <a:defRPr sz="1000">
                <a:solidFill>
                  <a:srgbClr val="969696"/>
                </a:solidFill>
                <a:latin typeface="Arial" charset="0"/>
                <a:cs typeface="+mn-cs"/>
              </a:defRPr>
            </a:lvl1pPr>
          </a:lstStyle>
          <a:p>
            <a:pPr>
              <a:defRPr/>
            </a:pPr>
            <a:endParaRPr lang="en-US"/>
          </a:p>
        </p:txBody>
      </p:sp>
      <p:sp>
        <p:nvSpPr>
          <p:cNvPr id="49156"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000">
                <a:solidFill>
                  <a:schemeClr val="tx1"/>
                </a:solidFill>
                <a:latin typeface="Calibri" panose="020F0502020204030204" pitchFamily="34" charset="0"/>
                <a:cs typeface="Calibri" panose="020F0502020204030204" pitchFamily="34" charset="0"/>
              </a:defRPr>
            </a:lvl1pPr>
          </a:lstStyle>
          <a:p>
            <a:fld id="{CF8BF5C1-0C31-4117-9346-26B34DEE768C}" type="slidenum">
              <a:rPr lang="en-US" altLang="en-US" smtClean="0"/>
              <a:pPr/>
              <a:t>‹#›</a:t>
            </a:fld>
            <a:endParaRPr lang="en-US" altLang="en-US" dirty="0"/>
          </a:p>
        </p:txBody>
      </p:sp>
      <p:sp>
        <p:nvSpPr>
          <p:cNvPr id="2052" name="Rectangle 1030"/>
          <p:cNvSpPr>
            <a:spLocks noGrp="1" noChangeArrowheads="1"/>
          </p:cNvSpPr>
          <p:nvPr>
            <p:ph type="title"/>
          </p:nvPr>
        </p:nvSpPr>
        <p:spPr bwMode="auto">
          <a:xfrm>
            <a:off x="1644650" y="76200"/>
            <a:ext cx="714375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2053" name="Line 1035"/>
          <p:cNvSpPr>
            <a:spLocks noChangeShapeType="1"/>
          </p:cNvSpPr>
          <p:nvPr/>
        </p:nvSpPr>
        <p:spPr bwMode="auto">
          <a:xfrm>
            <a:off x="381000" y="6451600"/>
            <a:ext cx="8382000" cy="0"/>
          </a:xfrm>
          <a:prstGeom prst="line">
            <a:avLst/>
          </a:prstGeom>
          <a:noFill/>
          <a:ln w="38100">
            <a:solidFill>
              <a:srgbClr val="0C2D83"/>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054" name="Line 1036"/>
          <p:cNvSpPr>
            <a:spLocks noChangeShapeType="1"/>
          </p:cNvSpPr>
          <p:nvPr/>
        </p:nvSpPr>
        <p:spPr bwMode="auto">
          <a:xfrm>
            <a:off x="381000" y="990600"/>
            <a:ext cx="8382000" cy="0"/>
          </a:xfrm>
          <a:prstGeom prst="line">
            <a:avLst/>
          </a:prstGeom>
          <a:noFill/>
          <a:ln w="38100">
            <a:solidFill>
              <a:srgbClr val="0C2D83"/>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pic>
        <p:nvPicPr>
          <p:cNvPr id="2055" name="Picture 1037" descr="afsymbol"/>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92113" y="104775"/>
            <a:ext cx="1025525" cy="809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6" name="Rectangle 7"/>
          <p:cNvSpPr>
            <a:spLocks noChangeArrowheads="1"/>
          </p:cNvSpPr>
          <p:nvPr/>
        </p:nvSpPr>
        <p:spPr bwMode="auto">
          <a:xfrm>
            <a:off x="3112124" y="6488113"/>
            <a:ext cx="295786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1pPr>
            <a:lvl2pPr marL="742950" indent="-28575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2pPr>
            <a:lvl3pPr marL="1143000" indent="-22860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3pPr>
            <a:lvl4pPr marL="1600200" indent="-22860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4pPr>
            <a:lvl5pPr marL="2057400" indent="-22860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9pPr>
          </a:lstStyle>
          <a:p>
            <a:pPr algn="ctr"/>
            <a:r>
              <a:rPr lang="en-US" altLang="en-US" sz="1400" b="1" i="1" dirty="0">
                <a:solidFill>
                  <a:srgbClr val="000066"/>
                </a:solidFill>
                <a:latin typeface="Century Schoolbook" panose="02040604050505020304" pitchFamily="18" charset="0"/>
                <a:ea typeface="Times New Roman" panose="02020603050405020304" pitchFamily="18" charset="0"/>
                <a:cs typeface="Tahoma" panose="020B0604030504040204" pitchFamily="34" charset="0"/>
              </a:rPr>
              <a:t>Integrity - Service - Excellence</a:t>
            </a:r>
            <a:endParaRPr lang="en-US" altLang="en-US" sz="1400" b="1" i="1" dirty="0">
              <a:solidFill>
                <a:srgbClr val="000066"/>
              </a:solidFill>
              <a:latin typeface="Century Schoolbook" panose="02040604050505020304" pitchFamily="18" charset="0"/>
              <a:ea typeface="Times New Roman" panose="02020603050405020304" pitchFamily="18" charset="0"/>
            </a:endParaRPr>
          </a:p>
        </p:txBody>
      </p:sp>
    </p:spTree>
    <p:extLst>
      <p:ext uri="{BB962C8B-B14F-4D97-AF65-F5344CB8AC3E}">
        <p14:creationId xmlns:p14="http://schemas.microsoft.com/office/powerpoint/2010/main" val="27601582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700" r:id="rId13"/>
    <p:sldLayoutId id="2147483701" r:id="rId14"/>
    <p:sldLayoutId id="2147483721" r:id="rId15"/>
  </p:sldLayoutIdLst>
  <p:hf hdr="0" ftr="0" dt="0"/>
  <p:txStyles>
    <p:titleStyle>
      <a:lvl1pPr algn="r" rtl="0" eaLnBrk="1" fontAlgn="base" hangingPunct="1">
        <a:spcBef>
          <a:spcPct val="0"/>
        </a:spcBef>
        <a:spcAft>
          <a:spcPct val="0"/>
        </a:spcAft>
        <a:defRPr sz="2800" b="1" i="1">
          <a:solidFill>
            <a:srgbClr val="151C77"/>
          </a:solidFill>
          <a:latin typeface="+mj-lt"/>
          <a:ea typeface="+mj-ea"/>
          <a:cs typeface="+mj-cs"/>
        </a:defRPr>
      </a:lvl1pPr>
      <a:lvl2pPr algn="r" rtl="0" eaLnBrk="1" fontAlgn="base" hangingPunct="1">
        <a:spcBef>
          <a:spcPct val="0"/>
        </a:spcBef>
        <a:spcAft>
          <a:spcPct val="0"/>
        </a:spcAft>
        <a:defRPr sz="2800" b="1" i="1">
          <a:solidFill>
            <a:srgbClr val="151C77"/>
          </a:solidFill>
          <a:latin typeface="Arial" charset="0"/>
        </a:defRPr>
      </a:lvl2pPr>
      <a:lvl3pPr algn="r" rtl="0" eaLnBrk="1" fontAlgn="base" hangingPunct="1">
        <a:spcBef>
          <a:spcPct val="0"/>
        </a:spcBef>
        <a:spcAft>
          <a:spcPct val="0"/>
        </a:spcAft>
        <a:defRPr sz="2800" b="1" i="1">
          <a:solidFill>
            <a:srgbClr val="151C77"/>
          </a:solidFill>
          <a:latin typeface="Arial" charset="0"/>
        </a:defRPr>
      </a:lvl3pPr>
      <a:lvl4pPr algn="r" rtl="0" eaLnBrk="1" fontAlgn="base" hangingPunct="1">
        <a:spcBef>
          <a:spcPct val="0"/>
        </a:spcBef>
        <a:spcAft>
          <a:spcPct val="0"/>
        </a:spcAft>
        <a:defRPr sz="2800" b="1" i="1">
          <a:solidFill>
            <a:srgbClr val="151C77"/>
          </a:solidFill>
          <a:latin typeface="Arial" charset="0"/>
        </a:defRPr>
      </a:lvl4pPr>
      <a:lvl5pPr algn="r" rtl="0" eaLnBrk="1" fontAlgn="base" hangingPunct="1">
        <a:spcBef>
          <a:spcPct val="0"/>
        </a:spcBef>
        <a:spcAft>
          <a:spcPct val="0"/>
        </a:spcAft>
        <a:defRPr sz="2800" b="1" i="1">
          <a:solidFill>
            <a:srgbClr val="151C77"/>
          </a:solidFill>
          <a:latin typeface="Arial" charset="0"/>
        </a:defRPr>
      </a:lvl5pPr>
      <a:lvl6pPr marL="457200" algn="r" rtl="0" eaLnBrk="1" fontAlgn="base" hangingPunct="1">
        <a:spcBef>
          <a:spcPct val="0"/>
        </a:spcBef>
        <a:spcAft>
          <a:spcPct val="0"/>
        </a:spcAft>
        <a:defRPr sz="3600" b="1" i="1">
          <a:solidFill>
            <a:srgbClr val="151C77"/>
          </a:solidFill>
          <a:latin typeface="Arial" charset="0"/>
        </a:defRPr>
      </a:lvl6pPr>
      <a:lvl7pPr marL="914400" algn="r" rtl="0" eaLnBrk="1" fontAlgn="base" hangingPunct="1">
        <a:spcBef>
          <a:spcPct val="0"/>
        </a:spcBef>
        <a:spcAft>
          <a:spcPct val="0"/>
        </a:spcAft>
        <a:defRPr sz="3600" b="1" i="1">
          <a:solidFill>
            <a:srgbClr val="151C77"/>
          </a:solidFill>
          <a:latin typeface="Arial" charset="0"/>
        </a:defRPr>
      </a:lvl7pPr>
      <a:lvl8pPr marL="1371600" algn="r" rtl="0" eaLnBrk="1" fontAlgn="base" hangingPunct="1">
        <a:spcBef>
          <a:spcPct val="0"/>
        </a:spcBef>
        <a:spcAft>
          <a:spcPct val="0"/>
        </a:spcAft>
        <a:defRPr sz="3600" b="1" i="1">
          <a:solidFill>
            <a:srgbClr val="151C77"/>
          </a:solidFill>
          <a:latin typeface="Arial" charset="0"/>
        </a:defRPr>
      </a:lvl8pPr>
      <a:lvl9pPr marL="1828800" algn="r" rtl="0" eaLnBrk="1" fontAlgn="base" hangingPunct="1">
        <a:spcBef>
          <a:spcPct val="0"/>
        </a:spcBef>
        <a:spcAft>
          <a:spcPct val="0"/>
        </a:spcAft>
        <a:defRPr sz="3600" b="1" i="1">
          <a:solidFill>
            <a:srgbClr val="151C77"/>
          </a:solidFill>
          <a:latin typeface="Arial" charset="0"/>
        </a:defRPr>
      </a:lvl9pPr>
    </p:titleStyle>
    <p:bodyStyle>
      <a:lvl1pPr marL="285750" indent="-285750" algn="l" rtl="0" eaLnBrk="1" fontAlgn="base" hangingPunct="1">
        <a:spcBef>
          <a:spcPct val="50000"/>
        </a:spcBef>
        <a:spcAft>
          <a:spcPct val="0"/>
        </a:spcAft>
        <a:buClr>
          <a:srgbClr val="151C77"/>
        </a:buClr>
        <a:buSzPct val="80000"/>
        <a:buFont typeface="Wingdings" panose="05000000000000000000" pitchFamily="2" charset="2"/>
        <a:buChar char="n"/>
        <a:defRPr sz="2000" b="1">
          <a:solidFill>
            <a:schemeClr val="tx1"/>
          </a:solidFill>
          <a:latin typeface="+mn-lt"/>
          <a:ea typeface="+mn-ea"/>
          <a:cs typeface="+mn-cs"/>
        </a:defRPr>
      </a:lvl1pPr>
      <a:lvl2pPr marL="688975" indent="-282575" algn="l" rtl="0" eaLnBrk="1" fontAlgn="base" hangingPunct="1">
        <a:spcBef>
          <a:spcPct val="25000"/>
        </a:spcBef>
        <a:spcAft>
          <a:spcPct val="0"/>
        </a:spcAft>
        <a:buClr>
          <a:srgbClr val="151C77"/>
        </a:buClr>
        <a:buSzPct val="80000"/>
        <a:buFont typeface="Wingdings" panose="05000000000000000000" pitchFamily="2" charset="2"/>
        <a:buChar char="n"/>
        <a:defRPr sz="2000" b="1">
          <a:solidFill>
            <a:schemeClr val="tx1"/>
          </a:solidFill>
          <a:latin typeface="+mn-lt"/>
        </a:defRPr>
      </a:lvl2pPr>
      <a:lvl3pPr marL="1027113" indent="-223838" algn="l" rtl="0" eaLnBrk="1" fontAlgn="base" hangingPunct="1">
        <a:spcBef>
          <a:spcPct val="25000"/>
        </a:spcBef>
        <a:spcAft>
          <a:spcPct val="0"/>
        </a:spcAft>
        <a:buClr>
          <a:srgbClr val="151C77"/>
        </a:buClr>
        <a:buSzPct val="80000"/>
        <a:buFont typeface="Wingdings" panose="05000000000000000000" pitchFamily="2" charset="2"/>
        <a:buChar char="n"/>
        <a:defRPr sz="2000" b="1">
          <a:solidFill>
            <a:schemeClr val="tx1"/>
          </a:solidFill>
          <a:latin typeface="+mn-lt"/>
        </a:defRPr>
      </a:lvl3pPr>
      <a:lvl4pPr marL="1600200" indent="-228600" algn="l" rtl="0" eaLnBrk="1" fontAlgn="base" hangingPunct="1">
        <a:spcBef>
          <a:spcPct val="25000"/>
        </a:spcBef>
        <a:spcAft>
          <a:spcPct val="0"/>
        </a:spcAft>
        <a:buClr>
          <a:srgbClr val="151C77"/>
        </a:buClr>
        <a:buSzPct val="80000"/>
        <a:buFont typeface="Wingdings" panose="05000000000000000000" pitchFamily="2" charset="2"/>
        <a:buChar char="n"/>
        <a:defRPr sz="2000" b="1">
          <a:solidFill>
            <a:schemeClr val="tx1"/>
          </a:solidFill>
          <a:latin typeface="+mn-lt"/>
        </a:defRPr>
      </a:lvl4pPr>
      <a:lvl5pPr marL="2057400" indent="-228600" algn="l" rtl="0" eaLnBrk="1" fontAlgn="base" hangingPunct="1">
        <a:spcBef>
          <a:spcPct val="20000"/>
        </a:spcBef>
        <a:spcAft>
          <a:spcPct val="0"/>
        </a:spcAft>
        <a:buClr>
          <a:srgbClr val="003399"/>
        </a:buClr>
        <a:buSzPct val="80000"/>
        <a:buFont typeface="Wingdings" panose="05000000000000000000" pitchFamily="2" charset="2"/>
        <a:buChar char="n"/>
        <a:defRPr sz="2000">
          <a:solidFill>
            <a:schemeClr val="tx1"/>
          </a:solidFill>
          <a:latin typeface="+mn-lt"/>
        </a:defRPr>
      </a:lvl5pPr>
      <a:lvl6pPr marL="25146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6pPr>
      <a:lvl7pPr marL="29718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7pPr>
      <a:lvl8pPr marL="34290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8pPr>
      <a:lvl9pPr marL="38862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9155" name="Rectangle 1027"/>
          <p:cNvSpPr>
            <a:spLocks noGrp="1" noChangeArrowheads="1"/>
          </p:cNvSpPr>
          <p:nvPr>
            <p:ph type="dt" sz="half" idx="2"/>
          </p:nvPr>
        </p:nvSpPr>
        <p:spPr bwMode="auto">
          <a:xfrm>
            <a:off x="0" y="6524625"/>
            <a:ext cx="12192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fontAlgn="auto" hangingPunct="0">
              <a:spcBef>
                <a:spcPts val="0"/>
              </a:spcBef>
              <a:spcAft>
                <a:spcPts val="0"/>
              </a:spcAft>
              <a:defRPr sz="1000">
                <a:solidFill>
                  <a:srgbClr val="969696"/>
                </a:solidFill>
                <a:latin typeface="Arial" charset="0"/>
                <a:cs typeface="+mn-cs"/>
              </a:defRPr>
            </a:lvl1pPr>
          </a:lstStyle>
          <a:p>
            <a:pPr>
              <a:defRPr/>
            </a:pPr>
            <a:endParaRPr lang="en-US" dirty="0"/>
          </a:p>
        </p:txBody>
      </p:sp>
      <p:sp>
        <p:nvSpPr>
          <p:cNvPr id="49156"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000">
                <a:solidFill>
                  <a:srgbClr val="969696"/>
                </a:solidFill>
              </a:defRPr>
            </a:lvl1pPr>
          </a:lstStyle>
          <a:p>
            <a:fld id="{CF8BF5C1-0C31-4117-9346-26B34DEE768C}" type="slidenum">
              <a:rPr lang="en-US" altLang="en-US"/>
              <a:pPr/>
              <a:t>‹#›</a:t>
            </a:fld>
            <a:endParaRPr lang="en-US" altLang="en-US">
              <a:solidFill>
                <a:srgbClr val="808080"/>
              </a:solidFill>
            </a:endParaRPr>
          </a:p>
        </p:txBody>
      </p:sp>
      <p:sp>
        <p:nvSpPr>
          <p:cNvPr id="2052" name="Rectangle 1030"/>
          <p:cNvSpPr>
            <a:spLocks noGrp="1" noChangeArrowheads="1"/>
          </p:cNvSpPr>
          <p:nvPr>
            <p:ph type="title"/>
          </p:nvPr>
        </p:nvSpPr>
        <p:spPr bwMode="auto">
          <a:xfrm>
            <a:off x="1219199" y="166687"/>
            <a:ext cx="6769101"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2053" name="Line 1035"/>
          <p:cNvSpPr>
            <a:spLocks noChangeShapeType="1"/>
          </p:cNvSpPr>
          <p:nvPr/>
        </p:nvSpPr>
        <p:spPr bwMode="auto">
          <a:xfrm>
            <a:off x="381000" y="6451600"/>
            <a:ext cx="8382000" cy="0"/>
          </a:xfrm>
          <a:prstGeom prst="line">
            <a:avLst/>
          </a:prstGeom>
          <a:noFill/>
          <a:ln w="38100">
            <a:solidFill>
              <a:srgbClr val="0C2D83"/>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054" name="Line 1036"/>
          <p:cNvSpPr>
            <a:spLocks noChangeShapeType="1"/>
          </p:cNvSpPr>
          <p:nvPr/>
        </p:nvSpPr>
        <p:spPr bwMode="auto">
          <a:xfrm>
            <a:off x="381000" y="990600"/>
            <a:ext cx="8382000" cy="0"/>
          </a:xfrm>
          <a:prstGeom prst="line">
            <a:avLst/>
          </a:prstGeom>
          <a:noFill/>
          <a:ln w="38100">
            <a:solidFill>
              <a:srgbClr val="0C2D83"/>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056" name="Rectangle 7"/>
          <p:cNvSpPr>
            <a:spLocks noChangeArrowheads="1"/>
          </p:cNvSpPr>
          <p:nvPr/>
        </p:nvSpPr>
        <p:spPr bwMode="auto">
          <a:xfrm>
            <a:off x="3112124" y="6488113"/>
            <a:ext cx="295786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1pPr>
            <a:lvl2pPr marL="742950" indent="-28575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2pPr>
            <a:lvl3pPr marL="1143000" indent="-22860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3pPr>
            <a:lvl4pPr marL="1600200" indent="-22860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4pPr>
            <a:lvl5pPr marL="2057400" indent="-22860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9pPr>
          </a:lstStyle>
          <a:p>
            <a:pPr algn="ctr"/>
            <a:r>
              <a:rPr lang="en-US" altLang="en-US" sz="1400" b="1" i="1" dirty="0">
                <a:solidFill>
                  <a:srgbClr val="000066"/>
                </a:solidFill>
                <a:latin typeface="Century Schoolbook" panose="02040604050505020304" pitchFamily="18" charset="0"/>
                <a:ea typeface="Times New Roman" panose="02020603050405020304" pitchFamily="18" charset="0"/>
                <a:cs typeface="Tahoma" panose="020B0604030504040204" pitchFamily="34" charset="0"/>
              </a:rPr>
              <a:t>Integrity</a:t>
            </a:r>
            <a:r>
              <a:rPr lang="en-US" altLang="en-US" sz="1400" b="1" i="1" baseline="0" dirty="0">
                <a:solidFill>
                  <a:srgbClr val="000066"/>
                </a:solidFill>
                <a:latin typeface="Century Schoolbook" panose="02040604050505020304" pitchFamily="18" charset="0"/>
                <a:ea typeface="Times New Roman" panose="02020603050405020304" pitchFamily="18" charset="0"/>
                <a:cs typeface="Tahoma" panose="020B0604030504040204" pitchFamily="34" charset="0"/>
              </a:rPr>
              <a:t> - Service - Excellence</a:t>
            </a:r>
            <a:endParaRPr lang="en-US" altLang="en-US" sz="1400" b="1" i="1" dirty="0">
              <a:solidFill>
                <a:srgbClr val="000066"/>
              </a:solidFill>
              <a:latin typeface="Century Schoolbook" panose="02040604050505020304" pitchFamily="18" charset="0"/>
              <a:ea typeface="Times New Roman" panose="02020603050405020304" pitchFamily="18" charset="0"/>
            </a:endParaRPr>
          </a:p>
        </p:txBody>
      </p:sp>
    </p:spTree>
    <p:extLst>
      <p:ext uri="{BB962C8B-B14F-4D97-AF65-F5344CB8AC3E}">
        <p14:creationId xmlns:p14="http://schemas.microsoft.com/office/powerpoint/2010/main" val="1460745752"/>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Lst>
  <p:hf hdr="0" ftr="0" dt="0"/>
  <p:txStyles>
    <p:titleStyle>
      <a:lvl1pPr algn="ctr" rtl="0" eaLnBrk="1" fontAlgn="base" hangingPunct="1">
        <a:spcBef>
          <a:spcPct val="0"/>
        </a:spcBef>
        <a:spcAft>
          <a:spcPct val="0"/>
        </a:spcAft>
        <a:defRPr sz="2800" b="1" i="1">
          <a:solidFill>
            <a:srgbClr val="151C77"/>
          </a:solidFill>
          <a:latin typeface="+mj-lt"/>
          <a:ea typeface="+mj-ea"/>
          <a:cs typeface="+mj-cs"/>
        </a:defRPr>
      </a:lvl1pPr>
      <a:lvl2pPr algn="r" rtl="0" eaLnBrk="1" fontAlgn="base" hangingPunct="1">
        <a:spcBef>
          <a:spcPct val="0"/>
        </a:spcBef>
        <a:spcAft>
          <a:spcPct val="0"/>
        </a:spcAft>
        <a:defRPr sz="2800" b="1" i="1">
          <a:solidFill>
            <a:srgbClr val="151C77"/>
          </a:solidFill>
          <a:latin typeface="Arial" charset="0"/>
        </a:defRPr>
      </a:lvl2pPr>
      <a:lvl3pPr algn="r" rtl="0" eaLnBrk="1" fontAlgn="base" hangingPunct="1">
        <a:spcBef>
          <a:spcPct val="0"/>
        </a:spcBef>
        <a:spcAft>
          <a:spcPct val="0"/>
        </a:spcAft>
        <a:defRPr sz="2800" b="1" i="1">
          <a:solidFill>
            <a:srgbClr val="151C77"/>
          </a:solidFill>
          <a:latin typeface="Arial" charset="0"/>
        </a:defRPr>
      </a:lvl3pPr>
      <a:lvl4pPr algn="r" rtl="0" eaLnBrk="1" fontAlgn="base" hangingPunct="1">
        <a:spcBef>
          <a:spcPct val="0"/>
        </a:spcBef>
        <a:spcAft>
          <a:spcPct val="0"/>
        </a:spcAft>
        <a:defRPr sz="2800" b="1" i="1">
          <a:solidFill>
            <a:srgbClr val="151C77"/>
          </a:solidFill>
          <a:latin typeface="Arial" charset="0"/>
        </a:defRPr>
      </a:lvl4pPr>
      <a:lvl5pPr algn="r" rtl="0" eaLnBrk="1" fontAlgn="base" hangingPunct="1">
        <a:spcBef>
          <a:spcPct val="0"/>
        </a:spcBef>
        <a:spcAft>
          <a:spcPct val="0"/>
        </a:spcAft>
        <a:defRPr sz="2800" b="1" i="1">
          <a:solidFill>
            <a:srgbClr val="151C77"/>
          </a:solidFill>
          <a:latin typeface="Arial" charset="0"/>
        </a:defRPr>
      </a:lvl5pPr>
      <a:lvl6pPr marL="457200" algn="r" rtl="0" eaLnBrk="1" fontAlgn="base" hangingPunct="1">
        <a:spcBef>
          <a:spcPct val="0"/>
        </a:spcBef>
        <a:spcAft>
          <a:spcPct val="0"/>
        </a:spcAft>
        <a:defRPr sz="3600" b="1" i="1">
          <a:solidFill>
            <a:srgbClr val="151C77"/>
          </a:solidFill>
          <a:latin typeface="Arial" charset="0"/>
        </a:defRPr>
      </a:lvl6pPr>
      <a:lvl7pPr marL="914400" algn="r" rtl="0" eaLnBrk="1" fontAlgn="base" hangingPunct="1">
        <a:spcBef>
          <a:spcPct val="0"/>
        </a:spcBef>
        <a:spcAft>
          <a:spcPct val="0"/>
        </a:spcAft>
        <a:defRPr sz="3600" b="1" i="1">
          <a:solidFill>
            <a:srgbClr val="151C77"/>
          </a:solidFill>
          <a:latin typeface="Arial" charset="0"/>
        </a:defRPr>
      </a:lvl7pPr>
      <a:lvl8pPr marL="1371600" algn="r" rtl="0" eaLnBrk="1" fontAlgn="base" hangingPunct="1">
        <a:spcBef>
          <a:spcPct val="0"/>
        </a:spcBef>
        <a:spcAft>
          <a:spcPct val="0"/>
        </a:spcAft>
        <a:defRPr sz="3600" b="1" i="1">
          <a:solidFill>
            <a:srgbClr val="151C77"/>
          </a:solidFill>
          <a:latin typeface="Arial" charset="0"/>
        </a:defRPr>
      </a:lvl8pPr>
      <a:lvl9pPr marL="1828800" algn="r" rtl="0" eaLnBrk="1" fontAlgn="base" hangingPunct="1">
        <a:spcBef>
          <a:spcPct val="0"/>
        </a:spcBef>
        <a:spcAft>
          <a:spcPct val="0"/>
        </a:spcAft>
        <a:defRPr sz="3600" b="1" i="1">
          <a:solidFill>
            <a:srgbClr val="151C77"/>
          </a:solidFill>
          <a:latin typeface="Arial" charset="0"/>
        </a:defRPr>
      </a:lvl9pPr>
    </p:titleStyle>
    <p:bodyStyle>
      <a:lvl1pPr marL="285750" indent="-285750" algn="l" rtl="0" eaLnBrk="1" fontAlgn="base" hangingPunct="1">
        <a:spcBef>
          <a:spcPct val="50000"/>
        </a:spcBef>
        <a:spcAft>
          <a:spcPct val="0"/>
        </a:spcAft>
        <a:buClr>
          <a:srgbClr val="151C77"/>
        </a:buClr>
        <a:buSzPct val="80000"/>
        <a:buFont typeface="Wingdings" panose="05000000000000000000" pitchFamily="2" charset="2"/>
        <a:buChar char="n"/>
        <a:defRPr sz="2000" b="1">
          <a:solidFill>
            <a:schemeClr val="tx1"/>
          </a:solidFill>
          <a:latin typeface="+mn-lt"/>
          <a:ea typeface="+mn-ea"/>
          <a:cs typeface="+mn-cs"/>
        </a:defRPr>
      </a:lvl1pPr>
      <a:lvl2pPr marL="688975" indent="-282575" algn="l" rtl="0" eaLnBrk="1" fontAlgn="base" hangingPunct="1">
        <a:spcBef>
          <a:spcPct val="25000"/>
        </a:spcBef>
        <a:spcAft>
          <a:spcPct val="0"/>
        </a:spcAft>
        <a:buClr>
          <a:srgbClr val="151C77"/>
        </a:buClr>
        <a:buSzPct val="80000"/>
        <a:buFont typeface="Wingdings" panose="05000000000000000000" pitchFamily="2" charset="2"/>
        <a:buChar char="n"/>
        <a:defRPr sz="2000" b="1">
          <a:solidFill>
            <a:schemeClr val="tx1"/>
          </a:solidFill>
          <a:latin typeface="+mn-lt"/>
        </a:defRPr>
      </a:lvl2pPr>
      <a:lvl3pPr marL="1027113" indent="-223838" algn="l" rtl="0" eaLnBrk="1" fontAlgn="base" hangingPunct="1">
        <a:spcBef>
          <a:spcPct val="25000"/>
        </a:spcBef>
        <a:spcAft>
          <a:spcPct val="0"/>
        </a:spcAft>
        <a:buClr>
          <a:srgbClr val="151C77"/>
        </a:buClr>
        <a:buSzPct val="80000"/>
        <a:buFont typeface="Wingdings" panose="05000000000000000000" pitchFamily="2" charset="2"/>
        <a:buChar char="n"/>
        <a:defRPr sz="2000" b="1">
          <a:solidFill>
            <a:schemeClr val="tx1"/>
          </a:solidFill>
          <a:latin typeface="+mn-lt"/>
        </a:defRPr>
      </a:lvl3pPr>
      <a:lvl4pPr marL="1600200" indent="-228600" algn="l" rtl="0" eaLnBrk="1" fontAlgn="base" hangingPunct="1">
        <a:spcBef>
          <a:spcPct val="25000"/>
        </a:spcBef>
        <a:spcAft>
          <a:spcPct val="0"/>
        </a:spcAft>
        <a:buClr>
          <a:srgbClr val="151C77"/>
        </a:buClr>
        <a:buSzPct val="80000"/>
        <a:buFont typeface="Wingdings" panose="05000000000000000000" pitchFamily="2" charset="2"/>
        <a:buChar char="n"/>
        <a:defRPr sz="2000" b="1">
          <a:solidFill>
            <a:schemeClr val="tx1"/>
          </a:solidFill>
          <a:latin typeface="+mn-lt"/>
        </a:defRPr>
      </a:lvl4pPr>
      <a:lvl5pPr marL="2057400" indent="-228600" algn="l" rtl="0" eaLnBrk="1" fontAlgn="base" hangingPunct="1">
        <a:spcBef>
          <a:spcPct val="20000"/>
        </a:spcBef>
        <a:spcAft>
          <a:spcPct val="0"/>
        </a:spcAft>
        <a:buClr>
          <a:srgbClr val="003399"/>
        </a:buClr>
        <a:buSzPct val="80000"/>
        <a:buFont typeface="Wingdings" panose="05000000000000000000" pitchFamily="2" charset="2"/>
        <a:buChar char="n"/>
        <a:defRPr sz="2000">
          <a:solidFill>
            <a:schemeClr val="tx1"/>
          </a:solidFill>
          <a:latin typeface="+mn-lt"/>
        </a:defRPr>
      </a:lvl5pPr>
      <a:lvl6pPr marL="25146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6pPr>
      <a:lvl7pPr marL="29718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7pPr>
      <a:lvl8pPr marL="34290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8pPr>
      <a:lvl9pPr marL="38862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9155" name="Rectangle 1027"/>
          <p:cNvSpPr>
            <a:spLocks noGrp="1" noChangeArrowheads="1"/>
          </p:cNvSpPr>
          <p:nvPr>
            <p:ph type="dt" sz="half" idx="2"/>
          </p:nvPr>
        </p:nvSpPr>
        <p:spPr bwMode="auto">
          <a:xfrm>
            <a:off x="0" y="6524625"/>
            <a:ext cx="12192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fontAlgn="auto" hangingPunct="0">
              <a:spcBef>
                <a:spcPts val="0"/>
              </a:spcBef>
              <a:spcAft>
                <a:spcPts val="0"/>
              </a:spcAft>
              <a:defRPr sz="1000">
                <a:solidFill>
                  <a:srgbClr val="969696"/>
                </a:solidFill>
                <a:latin typeface="Arial" charset="0"/>
                <a:cs typeface="+mn-cs"/>
              </a:defRPr>
            </a:lvl1pPr>
          </a:lstStyle>
          <a:p>
            <a:pPr marL="0" marR="0" lvl="0" indent="0" algn="l" defTabSz="457200" rtl="0" eaLnBrk="0" fontAlgn="auto" latinLnBrk="0" hangingPunct="0">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969696"/>
              </a:solidFill>
              <a:effectLst/>
              <a:uLnTx/>
              <a:uFillTx/>
              <a:latin typeface="Arial" charset="0"/>
              <a:ea typeface="+mn-ea"/>
              <a:cs typeface="+mn-cs"/>
            </a:endParaRPr>
          </a:p>
        </p:txBody>
      </p:sp>
      <p:sp>
        <p:nvSpPr>
          <p:cNvPr id="49156"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0" hangingPunct="0">
              <a:defRPr sz="1000" b="0">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pPr>
                <a:defRPr/>
              </a:pPr>
              <a:t>‹#›</a:t>
            </a:fld>
            <a:endParaRPr lang="en-US" altLang="en-US" dirty="0"/>
          </a:p>
        </p:txBody>
      </p:sp>
      <p:sp>
        <p:nvSpPr>
          <p:cNvPr id="2052" name="Rectangle 1030"/>
          <p:cNvSpPr>
            <a:spLocks noGrp="1" noChangeArrowheads="1"/>
          </p:cNvSpPr>
          <p:nvPr>
            <p:ph type="title"/>
          </p:nvPr>
        </p:nvSpPr>
        <p:spPr bwMode="auto">
          <a:xfrm>
            <a:off x="1644650" y="76200"/>
            <a:ext cx="714375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2056" name="Rectangle 7"/>
          <p:cNvSpPr>
            <a:spLocks noChangeArrowheads="1"/>
          </p:cNvSpPr>
          <p:nvPr/>
        </p:nvSpPr>
        <p:spPr bwMode="auto">
          <a:xfrm>
            <a:off x="3354978" y="6488113"/>
            <a:ext cx="24721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1pPr>
            <a:lvl2pPr marL="742950" indent="-28575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2pPr>
            <a:lvl3pPr marL="1143000" indent="-22860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3pPr>
            <a:lvl4pPr marL="1600200" indent="-22860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4pPr>
            <a:lvl5pPr marL="2057400" indent="-228600" eaLnBrk="0" hangingPunct="0">
              <a:tabLst>
                <a:tab pos="2743200" algn="ctr"/>
                <a:tab pos="5486400" algn="r"/>
              </a:tabLst>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tabLst>
                <a:tab pos="2743200" algn="ctr"/>
                <a:tab pos="5486400" algn="r"/>
              </a:tabLst>
              <a:defRPr>
                <a:solidFill>
                  <a:schemeClr val="tx1"/>
                </a:solidFill>
                <a:latin typeface="Arial" panose="020B0604020202020204" pitchFamily="34" charset="0"/>
                <a:cs typeface="Arial" panose="020B0604020202020204" pitchFamily="34" charset="0"/>
              </a:defRPr>
            </a:lvl9pPr>
          </a:lstStyle>
          <a:p>
            <a:pPr marL="0" marR="0" lvl="0" indent="0" algn="ctr" defTabSz="457200" rtl="0" eaLnBrk="0" fontAlgn="auto" latinLnBrk="0" hangingPunct="0">
              <a:lnSpc>
                <a:spcPct val="100000"/>
              </a:lnSpc>
              <a:spcBef>
                <a:spcPts val="0"/>
              </a:spcBef>
              <a:spcAft>
                <a:spcPts val="0"/>
              </a:spcAft>
              <a:buClrTx/>
              <a:buSzTx/>
              <a:buFontTx/>
              <a:buNone/>
              <a:tabLst>
                <a:tab pos="2743200" algn="ctr"/>
                <a:tab pos="5486400" algn="r"/>
              </a:tabLst>
              <a:defRPr/>
            </a:pPr>
            <a:r>
              <a:rPr kumimoji="0" lang="en-US" altLang="en-US" sz="1400" b="1" i="1" u="none" strike="noStrike" kern="1200" cap="none" spc="0" normalizeH="0" baseline="0" noProof="0" dirty="0">
                <a:ln>
                  <a:noFill/>
                </a:ln>
                <a:solidFill>
                  <a:schemeClr val="bg1"/>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Integrity - Service - Excellence</a:t>
            </a:r>
          </a:p>
        </p:txBody>
      </p:sp>
      <p:pic>
        <p:nvPicPr>
          <p:cNvPr id="11" name="Picture 10"/>
          <p:cNvPicPr>
            <a:picLocks noChangeAspect="1"/>
          </p:cNvPicPr>
          <p:nvPr userDrawn="1"/>
        </p:nvPicPr>
        <p:blipFill>
          <a:blip r:embed="rId7">
            <a:duotone>
              <a:srgbClr val="000000">
                <a:shade val="45000"/>
                <a:satMod val="135000"/>
              </a:srgbClr>
              <a:prstClr val="white"/>
            </a:duotone>
          </a:blip>
          <a:stretch>
            <a:fillRect/>
          </a:stretch>
        </p:blipFill>
        <p:spPr>
          <a:xfrm>
            <a:off x="393192" y="109728"/>
            <a:ext cx="1046274" cy="822960"/>
          </a:xfrm>
          <a:prstGeom prst="rect">
            <a:avLst/>
          </a:prstGeom>
          <a:effectLst/>
        </p:spPr>
      </p:pic>
      <p:sp>
        <p:nvSpPr>
          <p:cNvPr id="12" name="Line 2"/>
          <p:cNvSpPr>
            <a:spLocks noChangeShapeType="1"/>
          </p:cNvSpPr>
          <p:nvPr userDrawn="1"/>
        </p:nvSpPr>
        <p:spPr bwMode="auto">
          <a:xfrm>
            <a:off x="381000" y="994031"/>
            <a:ext cx="8382000" cy="0"/>
          </a:xfrm>
          <a:prstGeom prst="line">
            <a:avLst/>
          </a:prstGeom>
          <a:noFill/>
          <a:ln w="38100">
            <a:gradFill flip="none" rotWithShape="1">
              <a:gsLst>
                <a:gs pos="0">
                  <a:schemeClr val="tx2">
                    <a:lumMod val="75000"/>
                  </a:schemeClr>
                </a:gs>
                <a:gs pos="50000">
                  <a:schemeClr val="tx2">
                    <a:lumMod val="40000"/>
                    <a:lumOff val="60000"/>
                  </a:scheme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a:ea typeface="+mn-ea"/>
              <a:cs typeface="+mn-cs"/>
            </a:endParaRPr>
          </a:p>
        </p:txBody>
      </p:sp>
      <p:sp>
        <p:nvSpPr>
          <p:cNvPr id="13" name="Line 2"/>
          <p:cNvSpPr>
            <a:spLocks noChangeShapeType="1"/>
          </p:cNvSpPr>
          <p:nvPr userDrawn="1"/>
        </p:nvSpPr>
        <p:spPr bwMode="auto">
          <a:xfrm>
            <a:off x="381000" y="6451600"/>
            <a:ext cx="8382000" cy="0"/>
          </a:xfrm>
          <a:prstGeom prst="line">
            <a:avLst/>
          </a:prstGeom>
          <a:noFill/>
          <a:ln w="38100">
            <a:gradFill flip="none" rotWithShape="1">
              <a:gsLst>
                <a:gs pos="0">
                  <a:schemeClr val="tx2">
                    <a:lumMod val="75000"/>
                  </a:schemeClr>
                </a:gs>
                <a:gs pos="50000">
                  <a:schemeClr val="tx2">
                    <a:lumMod val="40000"/>
                    <a:lumOff val="60000"/>
                  </a:schemeClr>
                </a:gs>
                <a:gs pos="100000">
                  <a:schemeClr val="tx2">
                    <a:lumMod val="20000"/>
                    <a:lumOff val="80000"/>
                  </a:scheme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410306287"/>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Lst>
  <p:hf hdr="0" ftr="0" dt="0"/>
  <p:txStyles>
    <p:titleStyle>
      <a:lvl1pPr algn="ctr" rtl="0" eaLnBrk="1" fontAlgn="base" hangingPunct="1">
        <a:spcBef>
          <a:spcPct val="0"/>
        </a:spcBef>
        <a:spcAft>
          <a:spcPct val="0"/>
        </a:spcAft>
        <a:defRPr sz="1600" b="1" i="1">
          <a:solidFill>
            <a:schemeClr val="tx2">
              <a:lumMod val="40000"/>
              <a:lumOff val="60000"/>
            </a:schemeClr>
          </a:solidFill>
          <a:effectLst/>
          <a:latin typeface="Times New Roman" panose="02020603050405020304" pitchFamily="18" charset="0"/>
          <a:ea typeface="+mj-ea"/>
          <a:cs typeface="Times New Roman" panose="02020603050405020304" pitchFamily="18" charset="0"/>
        </a:defRPr>
      </a:lvl1pPr>
      <a:lvl2pPr algn="r" rtl="0" eaLnBrk="1" fontAlgn="base" hangingPunct="1">
        <a:spcBef>
          <a:spcPct val="0"/>
        </a:spcBef>
        <a:spcAft>
          <a:spcPct val="0"/>
        </a:spcAft>
        <a:defRPr sz="2800" b="1" i="1">
          <a:solidFill>
            <a:srgbClr val="151C77"/>
          </a:solidFill>
          <a:latin typeface="Arial" charset="0"/>
        </a:defRPr>
      </a:lvl2pPr>
      <a:lvl3pPr algn="r" rtl="0" eaLnBrk="1" fontAlgn="base" hangingPunct="1">
        <a:spcBef>
          <a:spcPct val="0"/>
        </a:spcBef>
        <a:spcAft>
          <a:spcPct val="0"/>
        </a:spcAft>
        <a:defRPr sz="2800" b="1" i="1">
          <a:solidFill>
            <a:srgbClr val="151C77"/>
          </a:solidFill>
          <a:latin typeface="Arial" charset="0"/>
        </a:defRPr>
      </a:lvl3pPr>
      <a:lvl4pPr algn="r" rtl="0" eaLnBrk="1" fontAlgn="base" hangingPunct="1">
        <a:spcBef>
          <a:spcPct val="0"/>
        </a:spcBef>
        <a:spcAft>
          <a:spcPct val="0"/>
        </a:spcAft>
        <a:defRPr sz="2800" b="1" i="1">
          <a:solidFill>
            <a:srgbClr val="151C77"/>
          </a:solidFill>
          <a:latin typeface="Arial" charset="0"/>
        </a:defRPr>
      </a:lvl4pPr>
      <a:lvl5pPr algn="r" rtl="0" eaLnBrk="1" fontAlgn="base" hangingPunct="1">
        <a:spcBef>
          <a:spcPct val="0"/>
        </a:spcBef>
        <a:spcAft>
          <a:spcPct val="0"/>
        </a:spcAft>
        <a:defRPr sz="2800" b="1" i="1">
          <a:solidFill>
            <a:srgbClr val="151C77"/>
          </a:solidFill>
          <a:latin typeface="Arial" charset="0"/>
        </a:defRPr>
      </a:lvl5pPr>
      <a:lvl6pPr marL="457200" algn="r" rtl="0" eaLnBrk="1" fontAlgn="base" hangingPunct="1">
        <a:spcBef>
          <a:spcPct val="0"/>
        </a:spcBef>
        <a:spcAft>
          <a:spcPct val="0"/>
        </a:spcAft>
        <a:defRPr sz="3600" b="1" i="1">
          <a:solidFill>
            <a:srgbClr val="151C77"/>
          </a:solidFill>
          <a:latin typeface="Arial" charset="0"/>
        </a:defRPr>
      </a:lvl6pPr>
      <a:lvl7pPr marL="914400" algn="r" rtl="0" eaLnBrk="1" fontAlgn="base" hangingPunct="1">
        <a:spcBef>
          <a:spcPct val="0"/>
        </a:spcBef>
        <a:spcAft>
          <a:spcPct val="0"/>
        </a:spcAft>
        <a:defRPr sz="3600" b="1" i="1">
          <a:solidFill>
            <a:srgbClr val="151C77"/>
          </a:solidFill>
          <a:latin typeface="Arial" charset="0"/>
        </a:defRPr>
      </a:lvl7pPr>
      <a:lvl8pPr marL="1371600" algn="r" rtl="0" eaLnBrk="1" fontAlgn="base" hangingPunct="1">
        <a:spcBef>
          <a:spcPct val="0"/>
        </a:spcBef>
        <a:spcAft>
          <a:spcPct val="0"/>
        </a:spcAft>
        <a:defRPr sz="3600" b="1" i="1">
          <a:solidFill>
            <a:srgbClr val="151C77"/>
          </a:solidFill>
          <a:latin typeface="Arial" charset="0"/>
        </a:defRPr>
      </a:lvl8pPr>
      <a:lvl9pPr marL="1828800" algn="r" rtl="0" eaLnBrk="1" fontAlgn="base" hangingPunct="1">
        <a:spcBef>
          <a:spcPct val="0"/>
        </a:spcBef>
        <a:spcAft>
          <a:spcPct val="0"/>
        </a:spcAft>
        <a:defRPr sz="3600" b="1" i="1">
          <a:solidFill>
            <a:srgbClr val="151C77"/>
          </a:solidFill>
          <a:latin typeface="Arial" charset="0"/>
        </a:defRPr>
      </a:lvl9pPr>
    </p:titleStyle>
    <p:bodyStyle>
      <a:lvl1pPr marL="285750" indent="-285750" algn="l" rtl="0" eaLnBrk="1" fontAlgn="base" hangingPunct="1">
        <a:spcBef>
          <a:spcPct val="50000"/>
        </a:spcBef>
        <a:spcAft>
          <a:spcPct val="0"/>
        </a:spcAft>
        <a:buClr>
          <a:srgbClr val="151C77"/>
        </a:buClr>
        <a:buSzPct val="80000"/>
        <a:buFont typeface="Wingdings" panose="05000000000000000000" pitchFamily="2" charset="2"/>
        <a:buChar char="n"/>
        <a:defRPr sz="2000" b="1">
          <a:solidFill>
            <a:schemeClr val="tx1"/>
          </a:solidFill>
          <a:latin typeface="+mn-lt"/>
          <a:ea typeface="+mn-ea"/>
          <a:cs typeface="+mn-cs"/>
        </a:defRPr>
      </a:lvl1pPr>
      <a:lvl2pPr marL="688975" indent="-282575" algn="l" rtl="0" eaLnBrk="1" fontAlgn="base" hangingPunct="1">
        <a:spcBef>
          <a:spcPct val="25000"/>
        </a:spcBef>
        <a:spcAft>
          <a:spcPct val="0"/>
        </a:spcAft>
        <a:buClr>
          <a:srgbClr val="151C77"/>
        </a:buClr>
        <a:buSzPct val="80000"/>
        <a:buFont typeface="Wingdings" panose="05000000000000000000" pitchFamily="2" charset="2"/>
        <a:buChar char="n"/>
        <a:defRPr sz="2000" b="1">
          <a:solidFill>
            <a:schemeClr val="tx1"/>
          </a:solidFill>
          <a:latin typeface="+mn-lt"/>
        </a:defRPr>
      </a:lvl2pPr>
      <a:lvl3pPr marL="1027113" indent="-223838" algn="l" rtl="0" eaLnBrk="1" fontAlgn="base" hangingPunct="1">
        <a:spcBef>
          <a:spcPct val="25000"/>
        </a:spcBef>
        <a:spcAft>
          <a:spcPct val="0"/>
        </a:spcAft>
        <a:buClr>
          <a:srgbClr val="151C77"/>
        </a:buClr>
        <a:buSzPct val="80000"/>
        <a:buFont typeface="Wingdings" panose="05000000000000000000" pitchFamily="2" charset="2"/>
        <a:buChar char="n"/>
        <a:defRPr sz="2000" b="1">
          <a:solidFill>
            <a:schemeClr val="tx1"/>
          </a:solidFill>
          <a:latin typeface="+mn-lt"/>
        </a:defRPr>
      </a:lvl3pPr>
      <a:lvl4pPr marL="1600200" indent="-228600" algn="l" rtl="0" eaLnBrk="1" fontAlgn="base" hangingPunct="1">
        <a:spcBef>
          <a:spcPct val="25000"/>
        </a:spcBef>
        <a:spcAft>
          <a:spcPct val="0"/>
        </a:spcAft>
        <a:buClr>
          <a:srgbClr val="151C77"/>
        </a:buClr>
        <a:buSzPct val="80000"/>
        <a:buFont typeface="Wingdings" panose="05000000000000000000" pitchFamily="2" charset="2"/>
        <a:buChar char="n"/>
        <a:defRPr sz="2000" b="1">
          <a:solidFill>
            <a:schemeClr val="tx1"/>
          </a:solidFill>
          <a:latin typeface="+mn-lt"/>
        </a:defRPr>
      </a:lvl4pPr>
      <a:lvl5pPr marL="2057400" indent="-228600" algn="l" rtl="0" eaLnBrk="1" fontAlgn="base" hangingPunct="1">
        <a:spcBef>
          <a:spcPct val="20000"/>
        </a:spcBef>
        <a:spcAft>
          <a:spcPct val="0"/>
        </a:spcAft>
        <a:buClr>
          <a:srgbClr val="003399"/>
        </a:buClr>
        <a:buSzPct val="80000"/>
        <a:buFont typeface="Wingdings" panose="05000000000000000000" pitchFamily="2" charset="2"/>
        <a:buChar char="n"/>
        <a:defRPr sz="2000">
          <a:solidFill>
            <a:schemeClr val="tx1"/>
          </a:solidFill>
          <a:latin typeface="+mn-lt"/>
        </a:defRPr>
      </a:lvl5pPr>
      <a:lvl6pPr marL="25146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6pPr>
      <a:lvl7pPr marL="29718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7pPr>
      <a:lvl8pPr marL="34290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8pPr>
      <a:lvl9pPr marL="38862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10.xml"/><Relationship Id="rId5" Type="http://schemas.openxmlformats.org/officeDocument/2006/relationships/image" Target="../media/image14.png"/><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image" Target="../media/image17.png"/><Relationship Id="rId5" Type="http://schemas.microsoft.com/office/2007/relationships/hdphoto" Target="../media/hdphoto2.wdp"/><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0.xml"/><Relationship Id="rId6" Type="http://schemas.openxmlformats.org/officeDocument/2006/relationships/image" Target="../media/image18.png"/><Relationship Id="rId5" Type="http://schemas.openxmlformats.org/officeDocument/2006/relationships/image" Target="../media/image17.png"/><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10.xml"/><Relationship Id="rId5" Type="http://schemas.openxmlformats.org/officeDocument/2006/relationships/image" Target="../media/image14.png"/><Relationship Id="rId4" Type="http://schemas.openxmlformats.org/officeDocument/2006/relationships/image" Target="../media/image13.JP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7.png"/><Relationship Id="rId7" Type="http://schemas.microsoft.com/office/2007/relationships/hdphoto" Target="../media/hdphoto4.wdp"/><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29.png"/><Relationship Id="rId5" Type="http://schemas.openxmlformats.org/officeDocument/2006/relationships/image" Target="../media/image28.png"/><Relationship Id="rId4" Type="http://schemas.microsoft.com/office/2007/relationships/hdphoto" Target="../media/hdphoto3.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2.xml"/><Relationship Id="rId4" Type="http://schemas.openxmlformats.org/officeDocument/2006/relationships/image" Target="../media/image37.png"/></Relationships>
</file>

<file path=ppt/slides/_rels/slide42.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94271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lvl="0"/>
            <a:r>
              <a:rPr lang="en-US" sz="2400" dirty="0"/>
              <a:t>Authentication Methods</a:t>
            </a:r>
          </a:p>
          <a:p>
            <a:pPr lvl="1"/>
            <a:r>
              <a:rPr lang="en-US" sz="2000" b="0" dirty="0"/>
              <a:t>Wi-Fi Protected Access Version 3 (WPA 3) </a:t>
            </a:r>
          </a:p>
          <a:p>
            <a:pPr lvl="2"/>
            <a:r>
              <a:rPr lang="en-US" sz="1800" b="0" dirty="0"/>
              <a:t>Released in 2018 to address the weaknesses in WPA2 </a:t>
            </a:r>
          </a:p>
          <a:p>
            <a:pPr lvl="2"/>
            <a:r>
              <a:rPr lang="en-US" sz="1800" b="0" dirty="0"/>
              <a:t>Uses a much stronger 256-bit Galois/Counter Mode Protocol (GCMP-256) for encryption also known as:</a:t>
            </a:r>
          </a:p>
          <a:p>
            <a:pPr lvl="3"/>
            <a:r>
              <a:rPr lang="en-US" sz="1800" b="0" dirty="0"/>
              <a:t>AES256_GCM</a:t>
            </a:r>
          </a:p>
          <a:p>
            <a:pPr lvl="2"/>
            <a:r>
              <a:rPr lang="en-US" sz="1800" b="0" dirty="0"/>
              <a:t>Features of WPA3 include:</a:t>
            </a:r>
          </a:p>
          <a:p>
            <a:pPr lvl="3"/>
            <a:r>
              <a:rPr lang="en-US" sz="1800" b="0" dirty="0"/>
              <a:t>WPA3-SAE (Simultaneous Authentication of Equals)</a:t>
            </a:r>
          </a:p>
          <a:p>
            <a:pPr lvl="1"/>
            <a:endParaRPr lang="en-US" dirty="0"/>
          </a:p>
        </p:txBody>
      </p:sp>
      <p:sp>
        <p:nvSpPr>
          <p:cNvPr id="3" name="Title 2"/>
          <p:cNvSpPr>
            <a:spLocks noGrp="1"/>
          </p:cNvSpPr>
          <p:nvPr>
            <p:ph type="title"/>
          </p:nvPr>
        </p:nvSpPr>
        <p:spPr/>
        <p:txBody>
          <a:bodyPr/>
          <a:lstStyle/>
          <a:p>
            <a:r>
              <a:rPr lang="en-US" sz="18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10</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
        <p:nvSpPr>
          <p:cNvPr id="6" name="Rectangle 5"/>
          <p:cNvSpPr/>
          <p:nvPr/>
        </p:nvSpPr>
        <p:spPr>
          <a:xfrm>
            <a:off x="3200400" y="4573021"/>
            <a:ext cx="5112327" cy="1231106"/>
          </a:xfrm>
          <a:prstGeom prst="rect">
            <a:avLst/>
          </a:prstGeom>
        </p:spPr>
        <p:txBody>
          <a:bodyPr wrap="square">
            <a:spAutoFit/>
          </a:bodyPr>
          <a:lstStyle/>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PMF (Protected Management Frames) </a:t>
            </a:r>
          </a:p>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Wi-Fi Easy Connect</a:t>
            </a:r>
          </a:p>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Wi-Fi Enhanced Open</a:t>
            </a:r>
          </a:p>
        </p:txBody>
      </p:sp>
      <p:sp>
        <p:nvSpPr>
          <p:cNvPr id="7" name="Rectangle 6"/>
          <p:cNvSpPr/>
          <p:nvPr/>
        </p:nvSpPr>
        <p:spPr>
          <a:xfrm>
            <a:off x="381000" y="4573021"/>
            <a:ext cx="4572000" cy="800219"/>
          </a:xfrm>
          <a:prstGeom prst="rect">
            <a:avLst/>
          </a:prstGeom>
        </p:spPr>
        <p:txBody>
          <a:bodyPr>
            <a:spAutoFit/>
          </a:bodyPr>
          <a:lstStyle/>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WPA3-SAE Transition</a:t>
            </a:r>
          </a:p>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WPA3-Enterprise</a:t>
            </a:r>
          </a:p>
        </p:txBody>
      </p:sp>
    </p:spTree>
    <p:extLst>
      <p:ext uri="{BB962C8B-B14F-4D97-AF65-F5344CB8AC3E}">
        <p14:creationId xmlns:p14="http://schemas.microsoft.com/office/powerpoint/2010/main" val="299050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lvl="0"/>
            <a:r>
              <a:rPr lang="en-US" sz="2000" dirty="0"/>
              <a:t>Authentication Methods</a:t>
            </a:r>
          </a:p>
          <a:p>
            <a:pPr lvl="1"/>
            <a:r>
              <a:rPr lang="en-US" sz="1800" b="0" dirty="0"/>
              <a:t>Protected Management Frames (PMF)</a:t>
            </a:r>
          </a:p>
          <a:p>
            <a:pPr lvl="2"/>
            <a:r>
              <a:rPr lang="en-US" sz="1600" b="0" dirty="0"/>
              <a:t>WPA3 uses Protected Management Frames (PMF)</a:t>
            </a:r>
          </a:p>
          <a:p>
            <a:pPr lvl="3"/>
            <a:r>
              <a:rPr lang="en-US" sz="1600" b="0" dirty="0"/>
              <a:t>PMF Prevents attackers from capturing the encryption keys (IV Attack)</a:t>
            </a:r>
          </a:p>
          <a:p>
            <a:pPr lvl="1"/>
            <a:r>
              <a:rPr lang="en-US" sz="1800" b="0" dirty="0"/>
              <a:t>Wi-Fi Easy Connect: </a:t>
            </a:r>
          </a:p>
          <a:p>
            <a:pPr lvl="2"/>
            <a:r>
              <a:rPr lang="en-US" sz="1600" b="0" dirty="0"/>
              <a:t>Easy to connect </a:t>
            </a:r>
            <a:r>
              <a:rPr lang="en-US" sz="1600" b="0" dirty="0" err="1"/>
              <a:t>IoT</a:t>
            </a:r>
            <a:r>
              <a:rPr lang="en-US" sz="1600" b="0" dirty="0"/>
              <a:t> devices, such as a smartphone, by simply using a QR code </a:t>
            </a:r>
          </a:p>
          <a:p>
            <a:pPr lvl="1"/>
            <a:r>
              <a:rPr lang="en-US" sz="1800" b="0" dirty="0"/>
              <a:t>Wi-Fi Enhanced Open (OWE)</a:t>
            </a:r>
          </a:p>
          <a:p>
            <a:pPr lvl="2"/>
            <a:r>
              <a:rPr lang="en-US" sz="1600" b="0" dirty="0"/>
              <a:t>Enhancement of WPA2 open authentication </a:t>
            </a:r>
          </a:p>
          <a:p>
            <a:pPr lvl="2"/>
            <a:r>
              <a:rPr lang="en-US" sz="1600" b="0" dirty="0"/>
              <a:t>Uses encryption for open authentication</a:t>
            </a:r>
          </a:p>
          <a:p>
            <a:pPr lvl="2"/>
            <a:r>
              <a:rPr lang="en-US" sz="1600" b="0" dirty="0"/>
              <a:t>No password is required</a:t>
            </a:r>
          </a:p>
          <a:p>
            <a:pPr lvl="2"/>
            <a:r>
              <a:rPr lang="en-US" sz="1600" b="0" dirty="0"/>
              <a:t>Prevents eavesdropping as it uses PMF</a:t>
            </a:r>
          </a:p>
          <a:p>
            <a:pPr lvl="3"/>
            <a:endParaRPr lang="en-US" dirty="0"/>
          </a:p>
          <a:p>
            <a:endParaRPr lang="en-US" dirty="0"/>
          </a:p>
        </p:txBody>
      </p:sp>
      <p:sp>
        <p:nvSpPr>
          <p:cNvPr id="3" name="Title 2"/>
          <p:cNvSpPr>
            <a:spLocks noGrp="1"/>
          </p:cNvSpPr>
          <p:nvPr>
            <p:ph type="title"/>
          </p:nvPr>
        </p:nvSpPr>
        <p:spPr/>
        <p:txBody>
          <a:bodyPr/>
          <a:lstStyle/>
          <a:p>
            <a:r>
              <a:rPr lang="en-US" sz="18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11</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41000507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lvl="0"/>
            <a:r>
              <a:rPr lang="en-US" dirty="0"/>
              <a:t>Authentication Methods</a:t>
            </a:r>
          </a:p>
          <a:p>
            <a:pPr lvl="1"/>
            <a:r>
              <a:rPr lang="en-US" dirty="0"/>
              <a:t>Personal Mode</a:t>
            </a:r>
          </a:p>
          <a:p>
            <a:pPr lvl="2"/>
            <a:r>
              <a:rPr lang="en-US" dirty="0"/>
              <a:t>WPA3-SAE </a:t>
            </a:r>
          </a:p>
          <a:p>
            <a:pPr lvl="3"/>
            <a:r>
              <a:rPr lang="en-US" dirty="0"/>
              <a:t>Home version of WPA3 known as WPA3-Personal </a:t>
            </a:r>
          </a:p>
          <a:p>
            <a:pPr lvl="3"/>
            <a:r>
              <a:rPr lang="en-US" dirty="0"/>
              <a:t>Replaces the WPA2-PSK</a:t>
            </a:r>
          </a:p>
          <a:p>
            <a:pPr lvl="3"/>
            <a:r>
              <a:rPr lang="en-US" dirty="0"/>
              <a:t>Protects against brute-force attacks</a:t>
            </a:r>
          </a:p>
          <a:p>
            <a:pPr lvl="3"/>
            <a:r>
              <a:rPr lang="en-US" dirty="0"/>
              <a:t>Provides Perfect Forward Secrecy (PFS) </a:t>
            </a:r>
          </a:p>
          <a:p>
            <a:pPr lvl="3"/>
            <a:r>
              <a:rPr lang="en-US" dirty="0"/>
              <a:t>Ensures session keys cannot be compromised</a:t>
            </a:r>
          </a:p>
          <a:p>
            <a:pPr lvl="3"/>
            <a:r>
              <a:rPr lang="en-US" dirty="0"/>
              <a:t>Simpler passwords for home network access </a:t>
            </a:r>
          </a:p>
          <a:p>
            <a:pPr lvl="3"/>
            <a:r>
              <a:rPr lang="en-US" dirty="0"/>
              <a:t>Immune to offline attacks</a:t>
            </a:r>
          </a:p>
          <a:p>
            <a:pPr lvl="2"/>
            <a:r>
              <a:rPr lang="en-US" dirty="0"/>
              <a:t>WPA3-SAE Transition</a:t>
            </a:r>
          </a:p>
          <a:p>
            <a:pPr lvl="3"/>
            <a:r>
              <a:rPr lang="en-US" dirty="0"/>
              <a:t>Allows backwards compatibility with WPA2-PSK</a:t>
            </a:r>
          </a:p>
          <a:p>
            <a:pPr lvl="2"/>
            <a:endParaRPr lang="en-US" dirty="0"/>
          </a:p>
          <a:p>
            <a:pPr lvl="2"/>
            <a:endParaRPr lang="en-US" dirty="0"/>
          </a:p>
          <a:p>
            <a:pPr lvl="2"/>
            <a:endParaRPr lang="en-US" dirty="0"/>
          </a:p>
          <a:p>
            <a:pPr lvl="1"/>
            <a:endParaRPr lang="en-US" dirty="0"/>
          </a:p>
        </p:txBody>
      </p:sp>
      <p:sp>
        <p:nvSpPr>
          <p:cNvPr id="15" name="Title 14"/>
          <p:cNvSpPr>
            <a:spLocks noGrp="1"/>
          </p:cNvSpPr>
          <p:nvPr>
            <p:ph type="title"/>
          </p:nvPr>
        </p:nvSpPr>
        <p:spPr/>
        <p:txBody>
          <a:bodyPr/>
          <a:lstStyle/>
          <a:p>
            <a:r>
              <a:rPr lang="en-US" dirty="0"/>
              <a:t>3.4 Given a scenario, install and configure wireless security settings</a:t>
            </a:r>
          </a:p>
        </p:txBody>
      </p:sp>
      <p:sp>
        <p:nvSpPr>
          <p:cNvPr id="4" name="Slide Number Placeholder 3"/>
          <p:cNvSpPr>
            <a:spLocks noGrp="1"/>
          </p:cNvSpPr>
          <p:nvPr>
            <p:ph type="sldNum" sz="quarter" idx="4"/>
          </p:nvPr>
        </p:nvSpPr>
        <p:spPr/>
        <p:txBody>
          <a:bodyPr/>
          <a:lstStyle/>
          <a:p>
            <a:pPr lvl="0"/>
            <a:fld id="{CF8BF5C1-0C31-4117-9346-26B34DEE768C}" type="slidenum">
              <a:rPr lang="en-US" altLang="en-US" noProof="0" smtClean="0"/>
              <a:pPr lvl="0"/>
              <a:t>12</a:t>
            </a:fld>
            <a:endParaRPr lang="en-US" altLang="en-US" noProof="0" dirty="0"/>
          </a:p>
        </p:txBody>
      </p:sp>
      <p:sp>
        <p:nvSpPr>
          <p:cNvPr id="9" name="Rectangle 8"/>
          <p:cNvSpPr/>
          <p:nvPr/>
        </p:nvSpPr>
        <p:spPr bwMode="auto">
          <a:xfrm>
            <a:off x="7299960" y="1543189"/>
            <a:ext cx="1463040" cy="836491"/>
          </a:xfrm>
          <a:prstGeom prst="rect">
            <a:avLst/>
          </a:prstGeom>
          <a:blipFill>
            <a:blip r:embed="rId2"/>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lvl="0" algn="ctr">
              <a:defRPr/>
            </a:pP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WPA3-Personal</a:t>
            </a:r>
          </a:p>
        </p:txBody>
      </p:sp>
      <p:sp>
        <p:nvSpPr>
          <p:cNvPr id="10" name="Rectangle 9"/>
          <p:cNvSpPr/>
          <p:nvPr/>
        </p:nvSpPr>
        <p:spPr bwMode="auto">
          <a:xfrm>
            <a:off x="7299960" y="2640468"/>
            <a:ext cx="1463040" cy="836490"/>
          </a:xfrm>
          <a:prstGeom prst="rect">
            <a:avLst/>
          </a:prstGeom>
          <a:blipFill>
            <a:blip r:embed="rId3"/>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lvl="0" algn="ctr">
              <a:defRPr/>
            </a:pP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SAE-mode</a:t>
            </a:r>
          </a:p>
          <a:p>
            <a:pPr lvl="0" algn="ctr">
              <a:defRPr/>
            </a:pP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Transition-mode</a:t>
            </a:r>
          </a:p>
        </p:txBody>
      </p:sp>
      <p:sp>
        <p:nvSpPr>
          <p:cNvPr id="11" name="Rectangle 10"/>
          <p:cNvSpPr/>
          <p:nvPr/>
        </p:nvSpPr>
        <p:spPr bwMode="auto">
          <a:xfrm>
            <a:off x="7299960" y="3737749"/>
            <a:ext cx="1463040" cy="836490"/>
          </a:xfrm>
          <a:prstGeom prst="rect">
            <a:avLst/>
          </a:prstGeom>
          <a:blipFill>
            <a:blip r:embed="rId4"/>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CCMP</a:t>
            </a:r>
          </a:p>
        </p:txBody>
      </p:sp>
      <p:sp>
        <p:nvSpPr>
          <p:cNvPr id="12" name="Rectangle 11"/>
          <p:cNvSpPr/>
          <p:nvPr/>
        </p:nvSpPr>
        <p:spPr bwMode="auto">
          <a:xfrm>
            <a:off x="7299960" y="4835029"/>
            <a:ext cx="1463040" cy="836490"/>
          </a:xfrm>
          <a:prstGeom prst="rect">
            <a:avLst/>
          </a:prstGeom>
          <a:blipFill>
            <a:blip r:embed="rId5"/>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AES-128 </a:t>
            </a: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(for</a:t>
            </a: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 CCMP)</a:t>
            </a:r>
          </a:p>
        </p:txBody>
      </p:sp>
      <p:cxnSp>
        <p:nvCxnSpPr>
          <p:cNvPr id="13" name="Straight Arrow Connector 42"/>
          <p:cNvCxnSpPr>
            <a:stCxn id="9" idx="2"/>
            <a:endCxn id="10" idx="0"/>
          </p:cNvCxnSpPr>
          <p:nvPr/>
        </p:nvCxnSpPr>
        <p:spPr>
          <a:xfrm>
            <a:off x="8031480" y="2379680"/>
            <a:ext cx="0" cy="260788"/>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14" name="Straight Arrow Connector 42"/>
          <p:cNvCxnSpPr>
            <a:stCxn id="10" idx="2"/>
            <a:endCxn id="11" idx="0"/>
          </p:cNvCxnSpPr>
          <p:nvPr/>
        </p:nvCxnSpPr>
        <p:spPr>
          <a:xfrm>
            <a:off x="8031480" y="3476958"/>
            <a:ext cx="0" cy="260791"/>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16" name="Straight Arrow Connector 42"/>
          <p:cNvCxnSpPr>
            <a:stCxn id="11" idx="2"/>
            <a:endCxn id="12" idx="0"/>
          </p:cNvCxnSpPr>
          <p:nvPr/>
        </p:nvCxnSpPr>
        <p:spPr>
          <a:xfrm>
            <a:off x="8031480" y="4574239"/>
            <a:ext cx="0" cy="260790"/>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17" name="Rectangle 16"/>
          <p:cNvSpPr/>
          <p:nvPr/>
        </p:nvSpPr>
        <p:spPr bwMode="auto">
          <a:xfrm>
            <a:off x="5972744" y="1834360"/>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Security Mode</a:t>
            </a:r>
          </a:p>
        </p:txBody>
      </p:sp>
      <p:sp>
        <p:nvSpPr>
          <p:cNvPr id="18" name="Rectangle 17"/>
          <p:cNvSpPr/>
          <p:nvPr/>
        </p:nvSpPr>
        <p:spPr bwMode="auto">
          <a:xfrm>
            <a:off x="5972744" y="2931639"/>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Authentication</a:t>
            </a:r>
          </a:p>
        </p:txBody>
      </p:sp>
      <p:sp>
        <p:nvSpPr>
          <p:cNvPr id="19" name="Rectangle 18"/>
          <p:cNvSpPr/>
          <p:nvPr/>
        </p:nvSpPr>
        <p:spPr bwMode="auto">
          <a:xfrm>
            <a:off x="5972744" y="4028920"/>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Encryption</a:t>
            </a:r>
          </a:p>
        </p:txBody>
      </p:sp>
      <p:sp>
        <p:nvSpPr>
          <p:cNvPr id="20" name="Rectangle 19"/>
          <p:cNvSpPr/>
          <p:nvPr/>
        </p:nvSpPr>
        <p:spPr bwMode="auto">
          <a:xfrm>
            <a:off x="5972744" y="5126201"/>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Cipher/Algorithm</a:t>
            </a:r>
          </a:p>
        </p:txBody>
      </p:sp>
    </p:spTree>
    <p:extLst>
      <p:ext uri="{BB962C8B-B14F-4D97-AF65-F5344CB8AC3E}">
        <p14:creationId xmlns:p14="http://schemas.microsoft.com/office/powerpoint/2010/main" val="4098362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784" y="1143000"/>
            <a:ext cx="5344271" cy="5125165"/>
          </a:xfrm>
          <a:prstGeom prst="rect">
            <a:avLst/>
          </a:prstGeom>
          <a:ln w="12700">
            <a:solidFill>
              <a:schemeClr val="tx2">
                <a:lumMod val="40000"/>
                <a:lumOff val="60000"/>
              </a:schemeClr>
            </a:solidFill>
          </a:ln>
        </p:spPr>
      </p:pic>
      <p:sp>
        <p:nvSpPr>
          <p:cNvPr id="57" name="Title 56"/>
          <p:cNvSpPr>
            <a:spLocks noGrp="1"/>
          </p:cNvSpPr>
          <p:nvPr>
            <p:ph type="title"/>
          </p:nvPr>
        </p:nvSpPr>
        <p:spPr/>
        <p:txBody>
          <a:bodyPr/>
          <a:lstStyle/>
          <a:p>
            <a:r>
              <a:rPr lang="en-US"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b="0" i="0" u="none" strike="noStrike" kern="1200" cap="none" spc="0" normalizeH="0" baseline="0" noProof="0" smtClean="0">
                <a:ln>
                  <a:noFill/>
                </a:ln>
                <a:solidFill>
                  <a:prstClr val="black"/>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13</a:t>
            </a:fld>
            <a:endParaRPr kumimoji="0" lang="en-US" altLang="en-US" sz="10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1" name="Rectangle 10"/>
          <p:cNvSpPr/>
          <p:nvPr/>
        </p:nvSpPr>
        <p:spPr bwMode="auto">
          <a:xfrm>
            <a:off x="914400" y="1963796"/>
            <a:ext cx="933616"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Layer 2 Security</a:t>
            </a:r>
          </a:p>
        </p:txBody>
      </p:sp>
      <p:sp>
        <p:nvSpPr>
          <p:cNvPr id="12" name="Rectangle 11"/>
          <p:cNvSpPr/>
          <p:nvPr/>
        </p:nvSpPr>
        <p:spPr bwMode="auto">
          <a:xfrm>
            <a:off x="2347073" y="1983835"/>
            <a:ext cx="150876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WPA2+WPA3</a:t>
            </a:r>
          </a:p>
        </p:txBody>
      </p:sp>
      <p:sp>
        <p:nvSpPr>
          <p:cNvPr id="13" name="Rectangle 12"/>
          <p:cNvSpPr/>
          <p:nvPr/>
        </p:nvSpPr>
        <p:spPr bwMode="auto">
          <a:xfrm>
            <a:off x="2350008" y="2227227"/>
            <a:ext cx="100584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Personal</a:t>
            </a:r>
            <a:endParaRPr kumimoji="0" lang="en-US" sz="900" b="1" i="0" u="none" strike="noStrike" kern="1200" cap="none" spc="0" normalizeH="0" baseline="0" noProof="0" dirty="0">
              <a:ln>
                <a:noFill/>
              </a:ln>
              <a:solidFill>
                <a:prstClr val="black">
                  <a:lumMod val="75000"/>
                  <a:lumOff val="25000"/>
                </a:prstClr>
              </a:solidFill>
              <a:effectLst/>
              <a:uLnTx/>
              <a:uFillTx/>
              <a:latin typeface="Arial"/>
              <a:ea typeface="+mn-ea"/>
              <a:cs typeface="+mn-cs"/>
            </a:endParaRPr>
          </a:p>
        </p:txBody>
      </p:sp>
      <p:sp>
        <p:nvSpPr>
          <p:cNvPr id="16" name="Rectangle 15"/>
          <p:cNvSpPr/>
          <p:nvPr/>
        </p:nvSpPr>
        <p:spPr bwMode="auto">
          <a:xfrm>
            <a:off x="2449127" y="2962726"/>
            <a:ext cx="398030"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WPA2</a:t>
            </a:r>
          </a:p>
        </p:txBody>
      </p:sp>
      <p:sp>
        <p:nvSpPr>
          <p:cNvPr id="17" name="Rectangle 16"/>
          <p:cNvSpPr/>
          <p:nvPr/>
        </p:nvSpPr>
        <p:spPr bwMode="auto">
          <a:xfrm>
            <a:off x="3143085" y="2968009"/>
            <a:ext cx="398030"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WPA3</a:t>
            </a:r>
          </a:p>
        </p:txBody>
      </p:sp>
      <p:sp>
        <p:nvSpPr>
          <p:cNvPr id="18" name="Rectangle 17"/>
          <p:cNvSpPr/>
          <p:nvPr/>
        </p:nvSpPr>
        <p:spPr bwMode="auto">
          <a:xfrm>
            <a:off x="2449127" y="3165480"/>
            <a:ext cx="754638"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CCMP128</a:t>
            </a:r>
          </a:p>
        </p:txBody>
      </p:sp>
      <p:sp>
        <p:nvSpPr>
          <p:cNvPr id="19" name="Rectangle 18"/>
          <p:cNvSpPr/>
          <p:nvPr/>
        </p:nvSpPr>
        <p:spPr bwMode="auto">
          <a:xfrm>
            <a:off x="914400" y="3166293"/>
            <a:ext cx="1015320"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Encryption Cipher</a:t>
            </a:r>
          </a:p>
        </p:txBody>
      </p:sp>
      <p:sp>
        <p:nvSpPr>
          <p:cNvPr id="20" name="Rectangle 19"/>
          <p:cNvSpPr/>
          <p:nvPr/>
        </p:nvSpPr>
        <p:spPr bwMode="auto">
          <a:xfrm>
            <a:off x="914400" y="2962656"/>
            <a:ext cx="409302"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Policy</a:t>
            </a:r>
          </a:p>
        </p:txBody>
      </p:sp>
      <p:sp>
        <p:nvSpPr>
          <p:cNvPr id="21" name="Rectangle 20"/>
          <p:cNvSpPr/>
          <p:nvPr/>
        </p:nvSpPr>
        <p:spPr bwMode="auto">
          <a:xfrm>
            <a:off x="748166" y="3389303"/>
            <a:ext cx="985294"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0F6FC6"/>
                </a:solidFill>
                <a:effectLst>
                  <a:outerShdw blurRad="38100" dist="38100" dir="2700000" algn="tl">
                    <a:srgbClr val="000000">
                      <a:alpha val="43137"/>
                    </a:srgbClr>
                  </a:outerShdw>
                </a:effectLst>
                <a:uLnTx/>
                <a:uFillTx/>
                <a:latin typeface="Arial"/>
                <a:ea typeface="+mn-ea"/>
                <a:cs typeface="+mn-cs"/>
              </a:rPr>
              <a:t>FAST Transition</a:t>
            </a:r>
          </a:p>
        </p:txBody>
      </p:sp>
      <p:sp>
        <p:nvSpPr>
          <p:cNvPr id="23" name="Rectangle 22"/>
          <p:cNvSpPr/>
          <p:nvPr/>
        </p:nvSpPr>
        <p:spPr bwMode="auto">
          <a:xfrm>
            <a:off x="914400" y="3616839"/>
            <a:ext cx="895176"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FAST Transition</a:t>
            </a:r>
          </a:p>
        </p:txBody>
      </p:sp>
      <p:sp>
        <p:nvSpPr>
          <p:cNvPr id="24" name="Rectangle 23"/>
          <p:cNvSpPr>
            <a:spLocks noChangeAspect="1"/>
          </p:cNvSpPr>
          <p:nvPr/>
        </p:nvSpPr>
        <p:spPr bwMode="auto">
          <a:xfrm>
            <a:off x="2405387" y="2496105"/>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mn-cs"/>
            </a:endParaRPr>
          </a:p>
        </p:txBody>
      </p:sp>
      <p:sp>
        <p:nvSpPr>
          <p:cNvPr id="25" name="Rectangle 24"/>
          <p:cNvSpPr/>
          <p:nvPr/>
        </p:nvSpPr>
        <p:spPr bwMode="auto">
          <a:xfrm>
            <a:off x="2405387" y="3616839"/>
            <a:ext cx="73152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Disabled</a:t>
            </a:r>
            <a:endParaRPr kumimoji="0" lang="en-US" sz="900" b="1" i="0" u="none" strike="noStrike" kern="1200" cap="none" spc="0" normalizeH="0" baseline="0" noProof="0" dirty="0">
              <a:ln>
                <a:noFill/>
              </a:ln>
              <a:solidFill>
                <a:prstClr val="black">
                  <a:lumMod val="75000"/>
                  <a:lumOff val="25000"/>
                </a:prstClr>
              </a:solidFill>
              <a:effectLst/>
              <a:uLnTx/>
              <a:uFillTx/>
              <a:latin typeface="Arial"/>
              <a:ea typeface="+mn-ea"/>
              <a:cs typeface="+mn-cs"/>
            </a:endParaRPr>
          </a:p>
        </p:txBody>
      </p:sp>
      <p:sp>
        <p:nvSpPr>
          <p:cNvPr id="26" name="Rectangle 25"/>
          <p:cNvSpPr/>
          <p:nvPr/>
        </p:nvSpPr>
        <p:spPr bwMode="auto">
          <a:xfrm>
            <a:off x="2405387" y="4068198"/>
            <a:ext cx="73152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Required</a:t>
            </a:r>
            <a:endParaRPr kumimoji="0" lang="en-US" sz="900" b="1" i="0" u="none" strike="noStrike" kern="1200" cap="none" spc="0" normalizeH="0" baseline="0" noProof="0" dirty="0">
              <a:ln>
                <a:noFill/>
              </a:ln>
              <a:solidFill>
                <a:prstClr val="black">
                  <a:lumMod val="75000"/>
                  <a:lumOff val="25000"/>
                </a:prstClr>
              </a:solidFill>
              <a:effectLst/>
              <a:uLnTx/>
              <a:uFillTx/>
              <a:latin typeface="Arial"/>
              <a:ea typeface="+mn-ea"/>
              <a:cs typeface="+mn-cs"/>
            </a:endParaRPr>
          </a:p>
        </p:txBody>
      </p:sp>
      <p:sp>
        <p:nvSpPr>
          <p:cNvPr id="27" name="Rectangle 26"/>
          <p:cNvSpPr/>
          <p:nvPr/>
        </p:nvSpPr>
        <p:spPr bwMode="auto">
          <a:xfrm>
            <a:off x="2405387" y="4331594"/>
            <a:ext cx="737698"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1</a:t>
            </a:r>
            <a:endParaRPr kumimoji="0" lang="en-US" sz="900" b="1" i="0" u="none" strike="noStrike" kern="1200" cap="none" spc="0" normalizeH="0" baseline="0" noProof="0" dirty="0">
              <a:ln>
                <a:noFill/>
              </a:ln>
              <a:solidFill>
                <a:prstClr val="black">
                  <a:lumMod val="75000"/>
                  <a:lumOff val="25000"/>
                </a:prstClr>
              </a:solidFill>
              <a:effectLst/>
              <a:uLnTx/>
              <a:uFillTx/>
              <a:latin typeface="Arial"/>
              <a:ea typeface="+mn-ea"/>
              <a:cs typeface="+mn-cs"/>
            </a:endParaRPr>
          </a:p>
        </p:txBody>
      </p:sp>
      <p:sp>
        <p:nvSpPr>
          <p:cNvPr id="28" name="Rectangle 27"/>
          <p:cNvSpPr/>
          <p:nvPr/>
        </p:nvSpPr>
        <p:spPr bwMode="auto">
          <a:xfrm>
            <a:off x="2405387" y="4658795"/>
            <a:ext cx="737698"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200</a:t>
            </a:r>
            <a:endParaRPr kumimoji="0" lang="en-US" sz="900" b="1" i="0" u="none" strike="noStrike" kern="1200" cap="none" spc="0" normalizeH="0" baseline="0" noProof="0" dirty="0">
              <a:ln>
                <a:noFill/>
              </a:ln>
              <a:solidFill>
                <a:prstClr val="black">
                  <a:lumMod val="75000"/>
                  <a:lumOff val="25000"/>
                </a:prstClr>
              </a:solidFill>
              <a:effectLst/>
              <a:uLnTx/>
              <a:uFillTx/>
              <a:latin typeface="Arial"/>
              <a:ea typeface="+mn-ea"/>
              <a:cs typeface="+mn-cs"/>
            </a:endParaRPr>
          </a:p>
        </p:txBody>
      </p:sp>
      <p:sp>
        <p:nvSpPr>
          <p:cNvPr id="29" name="Rectangle 28"/>
          <p:cNvSpPr/>
          <p:nvPr/>
        </p:nvSpPr>
        <p:spPr bwMode="auto">
          <a:xfrm>
            <a:off x="914400" y="4068198"/>
            <a:ext cx="328413"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PMF</a:t>
            </a:r>
          </a:p>
        </p:txBody>
      </p:sp>
      <p:sp>
        <p:nvSpPr>
          <p:cNvPr id="30" name="Rectangle 29"/>
          <p:cNvSpPr/>
          <p:nvPr/>
        </p:nvSpPr>
        <p:spPr bwMode="auto">
          <a:xfrm>
            <a:off x="914400" y="4244395"/>
            <a:ext cx="1060537" cy="298959"/>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Comeback timer(1-</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10sec)</a:t>
            </a:r>
          </a:p>
        </p:txBody>
      </p:sp>
      <p:sp>
        <p:nvSpPr>
          <p:cNvPr id="31" name="Rectangle 30"/>
          <p:cNvSpPr/>
          <p:nvPr/>
        </p:nvSpPr>
        <p:spPr bwMode="auto">
          <a:xfrm>
            <a:off x="914400" y="4577895"/>
            <a:ext cx="1321749" cy="298959"/>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SA Query Timeout(100-</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500msec)</a:t>
            </a:r>
          </a:p>
        </p:txBody>
      </p:sp>
      <p:pic>
        <p:nvPicPr>
          <p:cNvPr id="32" name="Picture 31"/>
          <p:cNvPicPr>
            <a:picLocks noChangeAspect="1"/>
          </p:cNvPicPr>
          <p:nvPr/>
        </p:nvPicPr>
        <p:blipFill>
          <a:blip r:embed="rId4">
            <a:extLst>
              <a:ext uri="{BEBA8EAE-BF5A-486C-A8C5-ECC9F3942E4B}">
                <a14:imgProps xmlns:a14="http://schemas.microsoft.com/office/drawing/2010/main">
                  <a14:imgLayer r:embed="rId5">
                    <a14:imgEffect>
                      <a14:backgroundRemoval t="0" b="97297" l="7895" r="89474"/>
                    </a14:imgEffect>
                  </a14:imgLayer>
                </a14:imgProps>
              </a:ext>
            </a:extLst>
          </a:blip>
          <a:stretch>
            <a:fillRect/>
          </a:stretch>
        </p:blipFill>
        <p:spPr>
          <a:xfrm>
            <a:off x="2386584" y="5615335"/>
            <a:ext cx="140868" cy="137160"/>
          </a:xfrm>
          <a:prstGeom prst="rect">
            <a:avLst/>
          </a:prstGeom>
          <a:effectLst>
            <a:innerShdw blurRad="38100" dist="25400" dir="13500000">
              <a:prstClr val="black">
                <a:alpha val="75000"/>
              </a:prstClr>
            </a:innerShdw>
          </a:effectLst>
        </p:spPr>
      </p:pic>
      <p:sp>
        <p:nvSpPr>
          <p:cNvPr id="35" name="Rectangle 34"/>
          <p:cNvSpPr/>
          <p:nvPr/>
        </p:nvSpPr>
        <p:spPr bwMode="auto">
          <a:xfrm>
            <a:off x="752498" y="3830420"/>
            <a:ext cx="2011680"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0F6FC6"/>
                </a:solidFill>
                <a:effectLst>
                  <a:outerShdw blurRad="38100" dist="38100" dir="2700000" algn="tl">
                    <a:srgbClr val="000000">
                      <a:alpha val="43137"/>
                    </a:srgbClr>
                  </a:outerShdw>
                </a:effectLst>
                <a:uLnTx/>
                <a:uFillTx/>
                <a:latin typeface="Arial"/>
                <a:ea typeface="+mn-ea"/>
                <a:cs typeface="+mn-cs"/>
              </a:rPr>
              <a:t>Protected Frame Management</a:t>
            </a:r>
          </a:p>
        </p:txBody>
      </p:sp>
      <p:sp>
        <p:nvSpPr>
          <p:cNvPr id="36" name="Rectangle 35"/>
          <p:cNvSpPr/>
          <p:nvPr/>
        </p:nvSpPr>
        <p:spPr bwMode="auto">
          <a:xfrm>
            <a:off x="2405387" y="5189945"/>
            <a:ext cx="73152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ASCII</a:t>
            </a:r>
            <a:endParaRPr kumimoji="0" lang="en-US" sz="900" b="1" i="0" u="none" strike="noStrike" kern="1200" cap="none" spc="0" normalizeH="0" baseline="0" noProof="0" dirty="0">
              <a:ln>
                <a:noFill/>
              </a:ln>
              <a:solidFill>
                <a:prstClr val="black">
                  <a:lumMod val="75000"/>
                  <a:lumOff val="25000"/>
                </a:prstClr>
              </a:solidFill>
              <a:effectLst/>
              <a:uLnTx/>
              <a:uFillTx/>
              <a:latin typeface="Arial"/>
              <a:ea typeface="+mn-ea"/>
              <a:cs typeface="+mn-cs"/>
            </a:endParaRPr>
          </a:p>
        </p:txBody>
      </p:sp>
      <p:sp>
        <p:nvSpPr>
          <p:cNvPr id="37" name="Rectangle 36"/>
          <p:cNvSpPr/>
          <p:nvPr/>
        </p:nvSpPr>
        <p:spPr bwMode="auto">
          <a:xfrm>
            <a:off x="914400" y="5189945"/>
            <a:ext cx="670771"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PSK Format</a:t>
            </a:r>
          </a:p>
        </p:txBody>
      </p:sp>
      <p:sp>
        <p:nvSpPr>
          <p:cNvPr id="38" name="Rectangle 37"/>
          <p:cNvSpPr/>
          <p:nvPr/>
        </p:nvSpPr>
        <p:spPr bwMode="auto">
          <a:xfrm>
            <a:off x="2405387" y="5389803"/>
            <a:ext cx="3491862"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P@$$w0rd12345</a:t>
            </a:r>
            <a:endParaRPr kumimoji="0" lang="en-US" sz="900" b="1" i="0" u="none" strike="noStrike" kern="1200" cap="none" spc="0" normalizeH="0" baseline="0" noProof="0" dirty="0">
              <a:ln>
                <a:noFill/>
              </a:ln>
              <a:solidFill>
                <a:prstClr val="black">
                  <a:lumMod val="75000"/>
                  <a:lumOff val="25000"/>
                </a:prstClr>
              </a:solidFill>
              <a:effectLst/>
              <a:uLnTx/>
              <a:uFillTx/>
              <a:latin typeface="Arial"/>
              <a:ea typeface="+mn-ea"/>
              <a:cs typeface="+mn-cs"/>
            </a:endParaRPr>
          </a:p>
        </p:txBody>
      </p:sp>
      <p:sp>
        <p:nvSpPr>
          <p:cNvPr id="39" name="Rectangle 38"/>
          <p:cNvSpPr/>
          <p:nvPr/>
        </p:nvSpPr>
        <p:spPr bwMode="auto">
          <a:xfrm>
            <a:off x="914400" y="5615335"/>
            <a:ext cx="359112"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SAE </a:t>
            </a:r>
          </a:p>
        </p:txBody>
      </p:sp>
      <p:sp>
        <p:nvSpPr>
          <p:cNvPr id="42" name="Rectangle 41"/>
          <p:cNvSpPr/>
          <p:nvPr/>
        </p:nvSpPr>
        <p:spPr bwMode="auto">
          <a:xfrm>
            <a:off x="2487598" y="5615335"/>
            <a:ext cx="425532"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Enable</a:t>
            </a:r>
          </a:p>
        </p:txBody>
      </p:sp>
      <p:sp>
        <p:nvSpPr>
          <p:cNvPr id="45" name="Rectangle 44"/>
          <p:cNvSpPr/>
          <p:nvPr/>
        </p:nvSpPr>
        <p:spPr bwMode="auto">
          <a:xfrm>
            <a:off x="744565" y="4946553"/>
            <a:ext cx="1950976"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0F6FC6"/>
                </a:solidFill>
                <a:effectLst>
                  <a:outerShdw blurRad="38100" dist="38100" dir="2700000" algn="tl">
                    <a:srgbClr val="000000">
                      <a:alpha val="43137"/>
                    </a:srgbClr>
                  </a:outerShdw>
                </a:effectLst>
                <a:uLnTx/>
                <a:uFillTx/>
                <a:latin typeface="Arial"/>
                <a:ea typeface="+mn-ea"/>
                <a:cs typeface="+mn-cs"/>
              </a:rPr>
              <a:t>Authentication Key Management</a:t>
            </a:r>
          </a:p>
        </p:txBody>
      </p:sp>
      <p:sp>
        <p:nvSpPr>
          <p:cNvPr id="46" name="Rectangle 45"/>
          <p:cNvSpPr/>
          <p:nvPr/>
        </p:nvSpPr>
        <p:spPr bwMode="auto">
          <a:xfrm>
            <a:off x="752498" y="2735120"/>
            <a:ext cx="1828800"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0F6FC6"/>
                </a:solidFill>
                <a:effectLst>
                  <a:outerShdw blurRad="38100" dist="38100" dir="2700000" algn="tl">
                    <a:srgbClr val="000000">
                      <a:alpha val="43137"/>
                    </a:srgbClr>
                  </a:outerShdw>
                </a:effectLst>
                <a:uLnTx/>
                <a:uFillTx/>
                <a:latin typeface="Arial"/>
                <a:ea typeface="+mn-ea"/>
                <a:cs typeface="+mn-cs"/>
              </a:rPr>
              <a:t>WPA2+WPA3 PARAMETERS</a:t>
            </a:r>
          </a:p>
        </p:txBody>
      </p:sp>
      <p:sp>
        <p:nvSpPr>
          <p:cNvPr id="52" name="Rectangle 51"/>
          <p:cNvSpPr/>
          <p:nvPr/>
        </p:nvSpPr>
        <p:spPr bwMode="auto">
          <a:xfrm>
            <a:off x="914400" y="2195054"/>
            <a:ext cx="933616"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Security Type</a:t>
            </a:r>
          </a:p>
        </p:txBody>
      </p:sp>
      <p:sp>
        <p:nvSpPr>
          <p:cNvPr id="53" name="Rectangle 52"/>
          <p:cNvSpPr/>
          <p:nvPr/>
        </p:nvSpPr>
        <p:spPr bwMode="auto">
          <a:xfrm>
            <a:off x="914400" y="2453238"/>
            <a:ext cx="933616"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MAC Filtering</a:t>
            </a:r>
          </a:p>
        </p:txBody>
      </p:sp>
      <p:sp>
        <p:nvSpPr>
          <p:cNvPr id="55" name="Rectangle 54"/>
          <p:cNvSpPr/>
          <p:nvPr/>
        </p:nvSpPr>
        <p:spPr bwMode="auto">
          <a:xfrm>
            <a:off x="4610100" y="1756499"/>
            <a:ext cx="3017520" cy="54864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chemeClr val="tx2">
                  <a:lumMod val="40000"/>
                  <a:lumOff val="60000"/>
                </a:schemeClr>
              </a:buClr>
              <a:buSzTx/>
              <a:buFont typeface="Arial" panose="020B0604020202020204" pitchFamily="34" charset="0"/>
              <a:buChar char="•"/>
              <a:tabLst/>
              <a:defRPr/>
            </a:pPr>
            <a:r>
              <a:rPr kumimoji="0" lang="en-US" sz="1400" b="1" i="0" u="none" strike="noStrike" kern="1200" cap="none" spc="0" normalizeH="0" baseline="0" noProof="0" dirty="0">
                <a:ln>
                  <a:noFill/>
                </a:ln>
                <a:uLnTx/>
                <a:uFillTx/>
                <a:latin typeface="Calibri" panose="020F0502020204030204" pitchFamily="34" charset="0"/>
                <a:ea typeface="+mn-ea"/>
                <a:cs typeface="Calibri" panose="020F0502020204030204" pitchFamily="34" charset="0"/>
              </a:rPr>
              <a:t>Layer 2 Security: WPA2+WPA3</a:t>
            </a:r>
          </a:p>
          <a:p>
            <a:pPr marL="182880" marR="0" lvl="0" indent="-182880" algn="l" defTabSz="457200" rtl="0" eaLnBrk="1" fontAlgn="auto" latinLnBrk="0" hangingPunct="1">
              <a:lnSpc>
                <a:spcPct val="100000"/>
              </a:lnSpc>
              <a:spcBef>
                <a:spcPts val="0"/>
              </a:spcBef>
              <a:spcAft>
                <a:spcPts val="0"/>
              </a:spcAft>
              <a:buClr>
                <a:schemeClr val="tx2">
                  <a:lumMod val="40000"/>
                  <a:lumOff val="60000"/>
                </a:schemeClr>
              </a:buClr>
              <a:buSzTx/>
              <a:buFont typeface="Arial" panose="020B0604020202020204" pitchFamily="34" charset="0"/>
              <a:buChar char="•"/>
              <a:tabLst/>
              <a:defRPr/>
            </a:pPr>
            <a:r>
              <a:rPr kumimoji="0" lang="en-US" sz="1400" b="1" i="0" u="none" strike="noStrike" kern="1200" cap="none" spc="0" normalizeH="0" baseline="0" noProof="0" dirty="0">
                <a:ln>
                  <a:noFill/>
                </a:ln>
                <a:uLnTx/>
                <a:uFillTx/>
                <a:latin typeface="Calibri" panose="020F0502020204030204" pitchFamily="34" charset="0"/>
                <a:ea typeface="+mn-ea"/>
                <a:cs typeface="Calibri" panose="020F0502020204030204" pitchFamily="34" charset="0"/>
              </a:rPr>
              <a:t>Security Type: Personal mode</a:t>
            </a:r>
          </a:p>
        </p:txBody>
      </p:sp>
      <p:cxnSp>
        <p:nvCxnSpPr>
          <p:cNvPr id="56" name="Straight Arrow Connector 42"/>
          <p:cNvCxnSpPr>
            <a:stCxn id="55" idx="1"/>
            <a:endCxn id="71" idx="3"/>
          </p:cNvCxnSpPr>
          <p:nvPr/>
        </p:nvCxnSpPr>
        <p:spPr>
          <a:xfrm rot="10800000" flipV="1">
            <a:off x="3345270" y="2030818"/>
            <a:ext cx="1264831" cy="268313"/>
          </a:xfrm>
          <a:prstGeom prst="curvedConnector3">
            <a:avLst>
              <a:gd name="adj1" fmla="val 50000"/>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61" name="Rectangle 60"/>
          <p:cNvSpPr/>
          <p:nvPr/>
        </p:nvSpPr>
        <p:spPr bwMode="auto">
          <a:xfrm>
            <a:off x="4610100" y="2632446"/>
            <a:ext cx="4009429" cy="83664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chemeClr val="tx2">
                  <a:lumMod val="40000"/>
                  <a:lumOff val="60000"/>
                </a:schemeClr>
              </a:buClr>
              <a:buSzTx/>
              <a:buFont typeface="Arial" panose="020B0604020202020204" pitchFamily="34" charset="0"/>
              <a:buChar char="•"/>
              <a:tabLst/>
              <a:defRPr/>
            </a:pPr>
            <a:r>
              <a:rPr kumimoji="0" lang="en-US" sz="1400" b="1" i="0" u="none" strike="noStrike" kern="1200" cap="none" spc="0" normalizeH="0" baseline="0" noProof="0" dirty="0">
                <a:ln>
                  <a:noFill/>
                </a:ln>
                <a:uLnTx/>
                <a:uFillTx/>
                <a:latin typeface="Calibri" panose="020F0502020204030204" pitchFamily="34" charset="0"/>
                <a:ea typeface="+mn-ea"/>
                <a:cs typeface="Calibri" panose="020F0502020204030204" pitchFamily="34" charset="0"/>
              </a:rPr>
              <a:t>Policy WPA3 + WPA2 Disabled = WPA3 SAE mode</a:t>
            </a:r>
          </a:p>
          <a:p>
            <a:pPr marL="182880" marR="0" lvl="0" indent="-182880" algn="l" defTabSz="457200" rtl="0" eaLnBrk="1" fontAlgn="auto" latinLnBrk="0" hangingPunct="1">
              <a:lnSpc>
                <a:spcPct val="100000"/>
              </a:lnSpc>
              <a:spcBef>
                <a:spcPts val="0"/>
              </a:spcBef>
              <a:spcAft>
                <a:spcPts val="0"/>
              </a:spcAft>
              <a:buClr>
                <a:schemeClr val="tx2">
                  <a:lumMod val="40000"/>
                  <a:lumOff val="60000"/>
                </a:schemeClr>
              </a:buClr>
              <a:buSzTx/>
              <a:buFont typeface="Arial" panose="020B0604020202020204" pitchFamily="34" charset="0"/>
              <a:buChar char="•"/>
              <a:tabLst/>
              <a:defRPr/>
            </a:pPr>
            <a:r>
              <a:rPr kumimoji="0" lang="en-US" sz="1400" b="1" i="0" u="none" strike="noStrike" kern="1200" cap="none" spc="0" normalizeH="0" baseline="0" noProof="0" dirty="0">
                <a:ln>
                  <a:noFill/>
                </a:ln>
                <a:uLnTx/>
                <a:uFillTx/>
                <a:latin typeface="Calibri" panose="020F0502020204030204" pitchFamily="34" charset="0"/>
                <a:ea typeface="+mn-ea"/>
                <a:cs typeface="Calibri" panose="020F0502020204030204" pitchFamily="34" charset="0"/>
              </a:rPr>
              <a:t>Encryption Cipher: CCMP128(AES) </a:t>
            </a:r>
          </a:p>
          <a:p>
            <a:pPr marL="365760" marR="0" lvl="1" indent="-182880" algn="l" defTabSz="457200" rtl="0" eaLnBrk="1" fontAlgn="auto" latinLnBrk="0" hangingPunct="1">
              <a:lnSpc>
                <a:spcPct val="100000"/>
              </a:lnSpc>
              <a:spcBef>
                <a:spcPts val="0"/>
              </a:spcBef>
              <a:spcAft>
                <a:spcPts val="0"/>
              </a:spcAft>
              <a:buClr>
                <a:schemeClr val="tx2">
                  <a:lumMod val="40000"/>
                  <a:lumOff val="60000"/>
                </a:schemeClr>
              </a:buClr>
              <a:buSzTx/>
              <a:buFont typeface="Calibri" panose="020F0502020204030204" pitchFamily="34" charset="0"/>
              <a:buChar char="–"/>
              <a:tabLst/>
              <a:defRPr/>
            </a:pPr>
            <a:r>
              <a:rPr kumimoji="0" lang="en-US" sz="1400" b="1" i="0" u="none" strike="noStrike" kern="1200" cap="none" spc="0" normalizeH="0" baseline="0" noProof="0" dirty="0">
                <a:ln>
                  <a:noFill/>
                </a:ln>
                <a:uLnTx/>
                <a:uFillTx/>
                <a:latin typeface="Calibri" panose="020F0502020204030204" pitchFamily="34" charset="0"/>
                <a:ea typeface="+mn-ea"/>
                <a:cs typeface="Calibri" panose="020F0502020204030204" pitchFamily="34" charset="0"/>
              </a:rPr>
              <a:t>Also known as AES-128 in CCM</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uLnTx/>
              <a:uFillTx/>
              <a:latin typeface="Calibri" panose="020F0502020204030204" pitchFamily="34" charset="0"/>
              <a:ea typeface="+mn-ea"/>
              <a:cs typeface="Calibri" panose="020F0502020204030204" pitchFamily="34" charset="0"/>
            </a:endParaRPr>
          </a:p>
        </p:txBody>
      </p:sp>
      <p:cxnSp>
        <p:nvCxnSpPr>
          <p:cNvPr id="64" name="Straight Arrow Connector 42"/>
          <p:cNvCxnSpPr>
            <a:stCxn id="61" idx="1"/>
            <a:endCxn id="17" idx="3"/>
          </p:cNvCxnSpPr>
          <p:nvPr/>
        </p:nvCxnSpPr>
        <p:spPr>
          <a:xfrm flipH="1" flipV="1">
            <a:off x="3541115" y="3036589"/>
            <a:ext cx="1068985" cy="14177"/>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77" name="Rectangle 76"/>
          <p:cNvSpPr/>
          <p:nvPr/>
        </p:nvSpPr>
        <p:spPr bwMode="auto">
          <a:xfrm>
            <a:off x="4610100" y="3953898"/>
            <a:ext cx="1658993" cy="36576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uLnTx/>
                <a:uFillTx/>
                <a:latin typeface="Calibri" panose="020F0502020204030204" pitchFamily="34" charset="0"/>
                <a:ea typeface="+mn-ea"/>
                <a:cs typeface="Calibri" panose="020F0502020204030204" pitchFamily="34" charset="0"/>
              </a:rPr>
              <a:t>PMF is Required</a:t>
            </a:r>
          </a:p>
        </p:txBody>
      </p:sp>
      <p:cxnSp>
        <p:nvCxnSpPr>
          <p:cNvPr id="81" name="Straight Arrow Connector 42"/>
          <p:cNvCxnSpPr>
            <a:stCxn id="61" idx="1"/>
            <a:endCxn id="18" idx="3"/>
          </p:cNvCxnSpPr>
          <p:nvPr/>
        </p:nvCxnSpPr>
        <p:spPr>
          <a:xfrm rot="10800000" flipV="1">
            <a:off x="3203766" y="3050766"/>
            <a:ext cx="1406335" cy="183294"/>
          </a:xfrm>
          <a:prstGeom prst="curvedConnector3">
            <a:avLst>
              <a:gd name="adj1" fmla="val 50000"/>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88" name="Rectangle 87"/>
          <p:cNvSpPr/>
          <p:nvPr/>
        </p:nvSpPr>
        <p:spPr bwMode="auto">
          <a:xfrm>
            <a:off x="4610100" y="5504103"/>
            <a:ext cx="2103120" cy="36576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uLnTx/>
                <a:uFillTx/>
                <a:latin typeface="Calibri" panose="020F0502020204030204" pitchFamily="34" charset="0"/>
                <a:ea typeface="+mn-ea"/>
                <a:cs typeface="Calibri" panose="020F0502020204030204" pitchFamily="34" charset="0"/>
              </a:rPr>
              <a:t>SAE is enabled by default</a:t>
            </a:r>
          </a:p>
        </p:txBody>
      </p:sp>
      <p:cxnSp>
        <p:nvCxnSpPr>
          <p:cNvPr id="90" name="Straight Arrow Connector 42"/>
          <p:cNvCxnSpPr>
            <a:stCxn id="88" idx="1"/>
            <a:endCxn id="42" idx="3"/>
          </p:cNvCxnSpPr>
          <p:nvPr/>
        </p:nvCxnSpPr>
        <p:spPr>
          <a:xfrm flipH="1" flipV="1">
            <a:off x="2913130" y="5683915"/>
            <a:ext cx="1696970" cy="3068"/>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98" name="Straight Arrow Connector 42"/>
          <p:cNvCxnSpPr>
            <a:stCxn id="55" idx="1"/>
            <a:endCxn id="70" idx="3"/>
          </p:cNvCxnSpPr>
          <p:nvPr/>
        </p:nvCxnSpPr>
        <p:spPr>
          <a:xfrm flipH="1">
            <a:off x="3852840" y="2030819"/>
            <a:ext cx="757260" cy="23584"/>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58" name="Rectangle 57"/>
          <p:cNvSpPr>
            <a:spLocks noChangeAspect="1"/>
          </p:cNvSpPr>
          <p:nvPr/>
        </p:nvSpPr>
        <p:spPr bwMode="auto">
          <a:xfrm>
            <a:off x="2410659" y="2982641"/>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mn-cs"/>
            </a:endParaRPr>
          </a:p>
        </p:txBody>
      </p:sp>
      <p:cxnSp>
        <p:nvCxnSpPr>
          <p:cNvPr id="84" name="Straight Arrow Connector 42"/>
          <p:cNvCxnSpPr>
            <a:stCxn id="77" idx="1"/>
            <a:endCxn id="72" idx="3"/>
          </p:cNvCxnSpPr>
          <p:nvPr/>
        </p:nvCxnSpPr>
        <p:spPr>
          <a:xfrm flipH="1">
            <a:off x="3134163" y="4136778"/>
            <a:ext cx="1475937" cy="4850"/>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70" name="Rounded Rectangle 69"/>
          <p:cNvSpPr>
            <a:spLocks/>
          </p:cNvSpPr>
          <p:nvPr/>
        </p:nvSpPr>
        <p:spPr>
          <a:xfrm>
            <a:off x="3733968" y="1994967"/>
            <a:ext cx="118872" cy="118872"/>
          </a:xfrm>
          <a:prstGeom prst="roundRect">
            <a:avLst>
              <a:gd name="adj" fmla="val 10000"/>
            </a:avLst>
          </a:prstGeom>
          <a:blipFill rotWithShape="1">
            <a:blip r:embed="rId6"/>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1" name="Rounded Rectangle 70"/>
          <p:cNvSpPr>
            <a:spLocks noChangeAspect="1"/>
          </p:cNvSpPr>
          <p:nvPr/>
        </p:nvSpPr>
        <p:spPr>
          <a:xfrm>
            <a:off x="3226397" y="2239696"/>
            <a:ext cx="118872" cy="118872"/>
          </a:xfrm>
          <a:prstGeom prst="roundRect">
            <a:avLst>
              <a:gd name="adj" fmla="val 10000"/>
            </a:avLst>
          </a:prstGeom>
          <a:blipFill rotWithShape="1">
            <a:blip r:embed="rId6"/>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2" name="Rounded Rectangle 71"/>
          <p:cNvSpPr>
            <a:spLocks noChangeAspect="1"/>
          </p:cNvSpPr>
          <p:nvPr/>
        </p:nvSpPr>
        <p:spPr>
          <a:xfrm>
            <a:off x="3015291" y="4082192"/>
            <a:ext cx="118872" cy="118872"/>
          </a:xfrm>
          <a:prstGeom prst="roundRect">
            <a:avLst>
              <a:gd name="adj" fmla="val 10000"/>
            </a:avLst>
          </a:prstGeom>
          <a:blipFill rotWithShape="1">
            <a:blip r:embed="rId6"/>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3" name="Rounded Rectangle 72"/>
          <p:cNvSpPr>
            <a:spLocks noChangeAspect="1"/>
          </p:cNvSpPr>
          <p:nvPr/>
        </p:nvSpPr>
        <p:spPr>
          <a:xfrm>
            <a:off x="3017520" y="3626567"/>
            <a:ext cx="118872" cy="118872"/>
          </a:xfrm>
          <a:prstGeom prst="roundRect">
            <a:avLst>
              <a:gd name="adj" fmla="val 10000"/>
            </a:avLst>
          </a:prstGeom>
          <a:blipFill rotWithShape="1">
            <a:blip r:embed="rId6"/>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4" name="Rounded Rectangle 73"/>
          <p:cNvSpPr>
            <a:spLocks noChangeAspect="1"/>
          </p:cNvSpPr>
          <p:nvPr/>
        </p:nvSpPr>
        <p:spPr>
          <a:xfrm>
            <a:off x="3017520" y="5199673"/>
            <a:ext cx="118872" cy="118872"/>
          </a:xfrm>
          <a:prstGeom prst="roundRect">
            <a:avLst>
              <a:gd name="adj" fmla="val 10000"/>
            </a:avLst>
          </a:prstGeom>
          <a:blipFill rotWithShape="1">
            <a:blip r:embed="rId6"/>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5" name="Rectangle 74"/>
          <p:cNvSpPr/>
          <p:nvPr/>
        </p:nvSpPr>
        <p:spPr>
          <a:xfrm>
            <a:off x="6258545" y="1108258"/>
            <a:ext cx="2504455" cy="584775"/>
          </a:xfrm>
          <a:prstGeom prst="rect">
            <a:avLst/>
          </a:prstGeom>
          <a:noFill/>
        </p:spPr>
        <p:txBody>
          <a:bodyPr wrap="square">
            <a:spAutoFit/>
          </a:bodyPr>
          <a:lstStyle/>
          <a:p>
            <a:pPr marL="0" marR="0" lvl="0" indent="0" algn="l" defTabSz="914400" rtl="0" eaLnBrk="1" fontAlgn="base" latinLnBrk="0" hangingPunct="1">
              <a:lnSpc>
                <a:spcPct val="100000"/>
              </a:lnSpc>
              <a:spcBef>
                <a:spcPts val="0"/>
              </a:spcBef>
              <a:spcAft>
                <a:spcPct val="0"/>
              </a:spcAft>
              <a:buClrTx/>
              <a:buSzPct val="80000"/>
              <a:buFontTx/>
              <a:buNone/>
              <a:tabLst/>
              <a:defRPr/>
            </a:pPr>
            <a:r>
              <a:rPr kumimoji="0" lang="en-US" sz="1600" b="1" i="1" u="none" strike="noStrike" kern="0" cap="none" spc="0" normalizeH="0" baseline="0" noProof="0" dirty="0">
                <a:ln>
                  <a:noFill/>
                </a:ln>
                <a:solidFill>
                  <a:schemeClr val="tx2">
                    <a:lumMod val="40000"/>
                    <a:lumOff val="60000"/>
                  </a:schemeClr>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Authentication Methods</a:t>
            </a:r>
          </a:p>
          <a:p>
            <a:pPr marL="274320" marR="0" lvl="0" indent="-274320" algn="l" defTabSz="914400" rtl="0" eaLnBrk="1" fontAlgn="base" latinLnBrk="0" hangingPunct="1">
              <a:lnSpc>
                <a:spcPct val="100000"/>
              </a:lnSpc>
              <a:spcBef>
                <a:spcPts val="0"/>
              </a:spcBef>
              <a:spcAft>
                <a:spcPct val="0"/>
              </a:spcAft>
              <a:buClr>
                <a:schemeClr val="tx2">
                  <a:lumMod val="40000"/>
                  <a:lumOff val="60000"/>
                </a:schemeClr>
              </a:buClr>
              <a:buSzPct val="80000"/>
              <a:buFont typeface="Arial" panose="020B0604020202020204" pitchFamily="34" charset="0"/>
              <a:buChar char="•"/>
              <a:tabLst/>
              <a:defRPr/>
            </a:pPr>
            <a:r>
              <a:rPr kumimoji="0" lang="en-US" sz="1600" b="1"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WPA3 SAE mode</a:t>
            </a:r>
          </a:p>
        </p:txBody>
      </p:sp>
      <p:pic>
        <p:nvPicPr>
          <p:cNvPr id="59" name="Picture 58"/>
          <p:cNvPicPr preferRelativeResize="0">
            <a:picLocks/>
          </p:cNvPicPr>
          <p:nvPr/>
        </p:nvPicPr>
        <p:blipFill>
          <a:blip r:embed="rId7">
            <a:duotone>
              <a:prstClr val="black"/>
              <a:schemeClr val="accent5">
                <a:tint val="45000"/>
                <a:satMod val="400000"/>
              </a:schemeClr>
            </a:duotone>
          </a:blip>
          <a:stretch>
            <a:fillRect/>
          </a:stretch>
        </p:blipFill>
        <p:spPr>
          <a:xfrm>
            <a:off x="3090672" y="2980595"/>
            <a:ext cx="91440" cy="91440"/>
          </a:xfrm>
          <a:prstGeom prst="rect">
            <a:avLst/>
          </a:prstGeom>
          <a:ln>
            <a:solidFill>
              <a:srgbClr val="00B050"/>
            </a:solidFill>
          </a:ln>
          <a:effectLst>
            <a:innerShdw blurRad="38100">
              <a:prstClr val="black"/>
            </a:innerShdw>
          </a:effectLst>
        </p:spPr>
      </p:pic>
      <p:pic>
        <p:nvPicPr>
          <p:cNvPr id="60" name="Picture 59"/>
          <p:cNvPicPr preferRelativeResize="0">
            <a:picLocks/>
          </p:cNvPicPr>
          <p:nvPr/>
        </p:nvPicPr>
        <p:blipFill>
          <a:blip r:embed="rId7">
            <a:duotone>
              <a:prstClr val="black"/>
              <a:schemeClr val="accent5">
                <a:tint val="45000"/>
                <a:satMod val="400000"/>
              </a:schemeClr>
            </a:duotone>
          </a:blip>
          <a:stretch>
            <a:fillRect/>
          </a:stretch>
        </p:blipFill>
        <p:spPr>
          <a:xfrm>
            <a:off x="2414016" y="3188898"/>
            <a:ext cx="91440" cy="91440"/>
          </a:xfrm>
          <a:prstGeom prst="rect">
            <a:avLst/>
          </a:prstGeom>
          <a:ln>
            <a:solidFill>
              <a:srgbClr val="00B050"/>
            </a:solidFill>
          </a:ln>
          <a:effectLst>
            <a:innerShdw blurRad="38100">
              <a:prstClr val="black"/>
            </a:innerShdw>
          </a:effectLst>
        </p:spPr>
      </p:pic>
    </p:spTree>
    <p:extLst>
      <p:ext uri="{BB962C8B-B14F-4D97-AF65-F5344CB8AC3E}">
        <p14:creationId xmlns:p14="http://schemas.microsoft.com/office/powerpoint/2010/main" val="41596087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4" name="Picture 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784" y="1143000"/>
            <a:ext cx="5344271" cy="5125165"/>
          </a:xfrm>
          <a:prstGeom prst="rect">
            <a:avLst/>
          </a:prstGeom>
          <a:ln w="12700">
            <a:solidFill>
              <a:schemeClr val="tx2">
                <a:lumMod val="40000"/>
                <a:lumOff val="60000"/>
              </a:schemeClr>
            </a:solidFill>
          </a:ln>
        </p:spPr>
      </p:pic>
      <p:sp>
        <p:nvSpPr>
          <p:cNvPr id="113" name="Title 112"/>
          <p:cNvSpPr>
            <a:spLocks noGrp="1"/>
          </p:cNvSpPr>
          <p:nvPr>
            <p:ph type="title"/>
          </p:nvPr>
        </p:nvSpPr>
        <p:spPr/>
        <p:txBody>
          <a:bodyPr/>
          <a:lstStyle/>
          <a:p>
            <a:r>
              <a:rPr lang="en-US"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b="0" i="0" u="none" strike="noStrike" kern="1200" cap="none" spc="0" normalizeH="0" baseline="0" noProof="0" smtClean="0">
                <a:ln>
                  <a:noFill/>
                </a:ln>
                <a:solidFill>
                  <a:prstClr val="black"/>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14</a:t>
            </a:fld>
            <a:endParaRPr kumimoji="0" lang="en-US" altLang="en-US" sz="10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1" name="Rectangle 10"/>
          <p:cNvSpPr/>
          <p:nvPr/>
        </p:nvSpPr>
        <p:spPr bwMode="auto">
          <a:xfrm>
            <a:off x="914400" y="1963796"/>
            <a:ext cx="933616"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Layer 2 Security</a:t>
            </a:r>
          </a:p>
        </p:txBody>
      </p:sp>
      <p:sp>
        <p:nvSpPr>
          <p:cNvPr id="12" name="Rectangle 11"/>
          <p:cNvSpPr/>
          <p:nvPr/>
        </p:nvSpPr>
        <p:spPr bwMode="auto">
          <a:xfrm>
            <a:off x="2347073" y="1983835"/>
            <a:ext cx="150876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WPA2+WPA3</a:t>
            </a:r>
          </a:p>
        </p:txBody>
      </p:sp>
      <p:sp>
        <p:nvSpPr>
          <p:cNvPr id="13" name="Rectangle 12"/>
          <p:cNvSpPr/>
          <p:nvPr/>
        </p:nvSpPr>
        <p:spPr bwMode="auto">
          <a:xfrm>
            <a:off x="2350008" y="2227227"/>
            <a:ext cx="100584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Personal</a:t>
            </a:r>
          </a:p>
        </p:txBody>
      </p:sp>
      <p:sp>
        <p:nvSpPr>
          <p:cNvPr id="16" name="Rectangle 15"/>
          <p:cNvSpPr/>
          <p:nvPr/>
        </p:nvSpPr>
        <p:spPr bwMode="auto">
          <a:xfrm>
            <a:off x="2449127" y="2962726"/>
            <a:ext cx="398030"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WPA2</a:t>
            </a:r>
          </a:p>
        </p:txBody>
      </p:sp>
      <p:sp>
        <p:nvSpPr>
          <p:cNvPr id="17" name="Rectangle 16"/>
          <p:cNvSpPr/>
          <p:nvPr/>
        </p:nvSpPr>
        <p:spPr bwMode="auto">
          <a:xfrm>
            <a:off x="3143085" y="2968009"/>
            <a:ext cx="398030"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WPA3</a:t>
            </a:r>
          </a:p>
        </p:txBody>
      </p:sp>
      <p:sp>
        <p:nvSpPr>
          <p:cNvPr id="18" name="Rectangle 17"/>
          <p:cNvSpPr/>
          <p:nvPr/>
        </p:nvSpPr>
        <p:spPr bwMode="auto">
          <a:xfrm>
            <a:off x="2449127" y="3165480"/>
            <a:ext cx="754638"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CCMP128</a:t>
            </a:r>
          </a:p>
        </p:txBody>
      </p:sp>
      <p:sp>
        <p:nvSpPr>
          <p:cNvPr id="19" name="Rectangle 18"/>
          <p:cNvSpPr/>
          <p:nvPr/>
        </p:nvSpPr>
        <p:spPr bwMode="auto">
          <a:xfrm>
            <a:off x="914400" y="3166293"/>
            <a:ext cx="1015320"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Encryption Cipher</a:t>
            </a:r>
          </a:p>
        </p:txBody>
      </p:sp>
      <p:sp>
        <p:nvSpPr>
          <p:cNvPr id="20" name="Rectangle 19"/>
          <p:cNvSpPr/>
          <p:nvPr/>
        </p:nvSpPr>
        <p:spPr bwMode="auto">
          <a:xfrm>
            <a:off x="914400" y="2962656"/>
            <a:ext cx="409302"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Policy</a:t>
            </a:r>
          </a:p>
        </p:txBody>
      </p:sp>
      <p:sp>
        <p:nvSpPr>
          <p:cNvPr id="21" name="Rectangle 20"/>
          <p:cNvSpPr/>
          <p:nvPr/>
        </p:nvSpPr>
        <p:spPr bwMode="auto">
          <a:xfrm>
            <a:off x="748166" y="3389303"/>
            <a:ext cx="985294"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FAST Transition</a:t>
            </a:r>
          </a:p>
        </p:txBody>
      </p:sp>
      <p:sp>
        <p:nvSpPr>
          <p:cNvPr id="23" name="Rectangle 22"/>
          <p:cNvSpPr/>
          <p:nvPr/>
        </p:nvSpPr>
        <p:spPr bwMode="auto">
          <a:xfrm>
            <a:off x="910080" y="3616839"/>
            <a:ext cx="895176"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FAST Transition</a:t>
            </a:r>
          </a:p>
        </p:txBody>
      </p:sp>
      <p:sp>
        <p:nvSpPr>
          <p:cNvPr id="24" name="Rectangle 23"/>
          <p:cNvSpPr>
            <a:spLocks noChangeAspect="1"/>
          </p:cNvSpPr>
          <p:nvPr/>
        </p:nvSpPr>
        <p:spPr bwMode="auto">
          <a:xfrm>
            <a:off x="2405387" y="2496105"/>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endParaRPr>
          </a:p>
        </p:txBody>
      </p:sp>
      <p:sp>
        <p:nvSpPr>
          <p:cNvPr id="25" name="Rectangle 24"/>
          <p:cNvSpPr/>
          <p:nvPr/>
        </p:nvSpPr>
        <p:spPr bwMode="auto">
          <a:xfrm>
            <a:off x="2405387" y="3616839"/>
            <a:ext cx="73152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Disabled</a:t>
            </a:r>
          </a:p>
        </p:txBody>
      </p:sp>
      <p:sp>
        <p:nvSpPr>
          <p:cNvPr id="26" name="Rectangle 25"/>
          <p:cNvSpPr/>
          <p:nvPr/>
        </p:nvSpPr>
        <p:spPr bwMode="auto">
          <a:xfrm>
            <a:off x="2405387" y="4068198"/>
            <a:ext cx="73152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Optional</a:t>
            </a:r>
          </a:p>
        </p:txBody>
      </p:sp>
      <p:sp>
        <p:nvSpPr>
          <p:cNvPr id="27" name="Rectangle 26"/>
          <p:cNvSpPr/>
          <p:nvPr/>
        </p:nvSpPr>
        <p:spPr bwMode="auto">
          <a:xfrm>
            <a:off x="2405387" y="4331594"/>
            <a:ext cx="737698"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1</a:t>
            </a:r>
          </a:p>
        </p:txBody>
      </p:sp>
      <p:sp>
        <p:nvSpPr>
          <p:cNvPr id="28" name="Rectangle 27"/>
          <p:cNvSpPr/>
          <p:nvPr/>
        </p:nvSpPr>
        <p:spPr bwMode="auto">
          <a:xfrm>
            <a:off x="2405387" y="4658795"/>
            <a:ext cx="737698"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200</a:t>
            </a:r>
          </a:p>
        </p:txBody>
      </p:sp>
      <p:sp>
        <p:nvSpPr>
          <p:cNvPr id="29" name="Rectangle 28"/>
          <p:cNvSpPr/>
          <p:nvPr/>
        </p:nvSpPr>
        <p:spPr bwMode="auto">
          <a:xfrm>
            <a:off x="914400" y="4068198"/>
            <a:ext cx="328413"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PMF</a:t>
            </a:r>
          </a:p>
        </p:txBody>
      </p:sp>
      <p:sp>
        <p:nvSpPr>
          <p:cNvPr id="30" name="Rectangle 29"/>
          <p:cNvSpPr/>
          <p:nvPr/>
        </p:nvSpPr>
        <p:spPr bwMode="auto">
          <a:xfrm>
            <a:off x="914400" y="4244395"/>
            <a:ext cx="1060537" cy="298959"/>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Comeback timer(1-</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10sec)</a:t>
            </a:r>
          </a:p>
        </p:txBody>
      </p:sp>
      <p:sp>
        <p:nvSpPr>
          <p:cNvPr id="31" name="Rectangle 30"/>
          <p:cNvSpPr/>
          <p:nvPr/>
        </p:nvSpPr>
        <p:spPr bwMode="auto">
          <a:xfrm>
            <a:off x="910080" y="4577895"/>
            <a:ext cx="1321749" cy="298959"/>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SA Query Timeout(100-</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500msec)</a:t>
            </a:r>
          </a:p>
        </p:txBody>
      </p:sp>
      <p:pic>
        <p:nvPicPr>
          <p:cNvPr id="32" name="Picture 31"/>
          <p:cNvPicPr>
            <a:picLocks noChangeAspect="1"/>
          </p:cNvPicPr>
          <p:nvPr/>
        </p:nvPicPr>
        <p:blipFill>
          <a:blip r:embed="rId3">
            <a:extLst>
              <a:ext uri="{BEBA8EAE-BF5A-486C-A8C5-ECC9F3942E4B}">
                <a14:imgProps xmlns:a14="http://schemas.microsoft.com/office/drawing/2010/main">
                  <a14:imgLayer r:embed="rId4">
                    <a14:imgEffect>
                      <a14:backgroundRemoval t="0" b="97297" l="7895" r="89474"/>
                    </a14:imgEffect>
                  </a14:imgLayer>
                </a14:imgProps>
              </a:ext>
            </a:extLst>
          </a:blip>
          <a:stretch>
            <a:fillRect/>
          </a:stretch>
        </p:blipFill>
        <p:spPr>
          <a:xfrm>
            <a:off x="2386584" y="5615335"/>
            <a:ext cx="140868" cy="137160"/>
          </a:xfrm>
          <a:prstGeom prst="rect">
            <a:avLst/>
          </a:prstGeom>
          <a:effectLst>
            <a:innerShdw blurRad="38100" dist="25400" dir="13500000">
              <a:prstClr val="black">
                <a:alpha val="75000"/>
              </a:prstClr>
            </a:innerShdw>
          </a:effectLst>
        </p:spPr>
      </p:pic>
      <p:pic>
        <p:nvPicPr>
          <p:cNvPr id="33" name="Picture 32"/>
          <p:cNvPicPr>
            <a:picLocks noChangeAspect="1"/>
          </p:cNvPicPr>
          <p:nvPr/>
        </p:nvPicPr>
        <p:blipFill>
          <a:blip r:embed="rId3">
            <a:extLst>
              <a:ext uri="{BEBA8EAE-BF5A-486C-A8C5-ECC9F3942E4B}">
                <a14:imgProps xmlns:a14="http://schemas.microsoft.com/office/drawing/2010/main">
                  <a14:imgLayer r:embed="rId4">
                    <a14:imgEffect>
                      <a14:backgroundRemoval t="0" b="97297" l="7895" r="89474"/>
                    </a14:imgEffect>
                  </a14:imgLayer>
                </a14:imgProps>
              </a:ext>
            </a:extLst>
          </a:blip>
          <a:stretch>
            <a:fillRect/>
          </a:stretch>
        </p:blipFill>
        <p:spPr>
          <a:xfrm>
            <a:off x="2383087" y="5852766"/>
            <a:ext cx="140868" cy="137160"/>
          </a:xfrm>
          <a:prstGeom prst="rect">
            <a:avLst/>
          </a:prstGeom>
          <a:effectLst>
            <a:innerShdw blurRad="38100" dist="25400" dir="13500000">
              <a:prstClr val="black">
                <a:alpha val="75000"/>
              </a:prstClr>
            </a:innerShdw>
          </a:effectLst>
        </p:spPr>
      </p:pic>
      <p:pic>
        <p:nvPicPr>
          <p:cNvPr id="34" name="Picture 33"/>
          <p:cNvPicPr>
            <a:picLocks noChangeAspect="1"/>
          </p:cNvPicPr>
          <p:nvPr/>
        </p:nvPicPr>
        <p:blipFill>
          <a:blip r:embed="rId3">
            <a:extLst>
              <a:ext uri="{BEBA8EAE-BF5A-486C-A8C5-ECC9F3942E4B}">
                <a14:imgProps xmlns:a14="http://schemas.microsoft.com/office/drawing/2010/main">
                  <a14:imgLayer r:embed="rId4">
                    <a14:imgEffect>
                      <a14:backgroundRemoval t="0" b="97297" l="7895" r="89474"/>
                    </a14:imgEffect>
                  </a14:imgLayer>
                </a14:imgProps>
              </a:ext>
            </a:extLst>
          </a:blip>
          <a:stretch>
            <a:fillRect/>
          </a:stretch>
        </p:blipFill>
        <p:spPr>
          <a:xfrm>
            <a:off x="2386584" y="6084818"/>
            <a:ext cx="140868" cy="137160"/>
          </a:xfrm>
          <a:prstGeom prst="rect">
            <a:avLst/>
          </a:prstGeom>
          <a:effectLst>
            <a:innerShdw blurRad="38100" dist="25400" dir="13500000">
              <a:prstClr val="black">
                <a:alpha val="75000"/>
              </a:prstClr>
            </a:innerShdw>
          </a:effectLst>
        </p:spPr>
      </p:pic>
      <p:sp>
        <p:nvSpPr>
          <p:cNvPr id="35" name="Rectangle 34"/>
          <p:cNvSpPr/>
          <p:nvPr/>
        </p:nvSpPr>
        <p:spPr bwMode="auto">
          <a:xfrm>
            <a:off x="752499" y="3830420"/>
            <a:ext cx="1713563"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Protected Frame Management</a:t>
            </a:r>
          </a:p>
        </p:txBody>
      </p:sp>
      <p:sp>
        <p:nvSpPr>
          <p:cNvPr id="36" name="Rectangle 35"/>
          <p:cNvSpPr/>
          <p:nvPr/>
        </p:nvSpPr>
        <p:spPr bwMode="auto">
          <a:xfrm>
            <a:off x="2405387" y="5189945"/>
            <a:ext cx="73152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ASCII</a:t>
            </a:r>
          </a:p>
        </p:txBody>
      </p:sp>
      <p:sp>
        <p:nvSpPr>
          <p:cNvPr id="37" name="Rectangle 36"/>
          <p:cNvSpPr/>
          <p:nvPr/>
        </p:nvSpPr>
        <p:spPr bwMode="auto">
          <a:xfrm>
            <a:off x="914400" y="5189945"/>
            <a:ext cx="670771"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PSK Format</a:t>
            </a:r>
          </a:p>
        </p:txBody>
      </p:sp>
      <p:sp>
        <p:nvSpPr>
          <p:cNvPr id="38" name="Rectangle 37"/>
          <p:cNvSpPr/>
          <p:nvPr/>
        </p:nvSpPr>
        <p:spPr bwMode="auto">
          <a:xfrm>
            <a:off x="2405387" y="5389803"/>
            <a:ext cx="347472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P@$$w0rd12345</a:t>
            </a:r>
            <a:endParaRPr kumimoji="0" lang="en-US" sz="900" b="1" i="0" u="none" strike="noStrike" kern="1200" cap="none" spc="0" normalizeH="0" baseline="0" noProof="0" dirty="0">
              <a:ln>
                <a:noFill/>
              </a:ln>
              <a:solidFill>
                <a:prstClr val="black">
                  <a:lumMod val="75000"/>
                  <a:lumOff val="25000"/>
                </a:prstClr>
              </a:solidFill>
              <a:effectLst/>
              <a:uLnTx/>
              <a:uFillTx/>
              <a:latin typeface="Arial"/>
              <a:ea typeface="+mn-ea"/>
              <a:cs typeface="+mn-cs"/>
            </a:endParaRPr>
          </a:p>
        </p:txBody>
      </p:sp>
      <p:sp>
        <p:nvSpPr>
          <p:cNvPr id="39" name="Rectangle 38"/>
          <p:cNvSpPr/>
          <p:nvPr/>
        </p:nvSpPr>
        <p:spPr bwMode="auto">
          <a:xfrm>
            <a:off x="914400" y="5615335"/>
            <a:ext cx="359112"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PSK </a:t>
            </a:r>
          </a:p>
        </p:txBody>
      </p:sp>
      <p:sp>
        <p:nvSpPr>
          <p:cNvPr id="40" name="Rectangle 39"/>
          <p:cNvSpPr/>
          <p:nvPr/>
        </p:nvSpPr>
        <p:spPr bwMode="auto">
          <a:xfrm>
            <a:off x="914400" y="5850083"/>
            <a:ext cx="670771"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PSK-SHA2</a:t>
            </a:r>
          </a:p>
        </p:txBody>
      </p:sp>
      <p:sp>
        <p:nvSpPr>
          <p:cNvPr id="41" name="Rectangle 40"/>
          <p:cNvSpPr/>
          <p:nvPr/>
        </p:nvSpPr>
        <p:spPr bwMode="auto">
          <a:xfrm>
            <a:off x="914400" y="6082135"/>
            <a:ext cx="326330"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SAE</a:t>
            </a:r>
          </a:p>
        </p:txBody>
      </p:sp>
      <p:sp>
        <p:nvSpPr>
          <p:cNvPr id="42" name="Rectangle 41"/>
          <p:cNvSpPr/>
          <p:nvPr/>
        </p:nvSpPr>
        <p:spPr bwMode="auto">
          <a:xfrm>
            <a:off x="2487598" y="5615335"/>
            <a:ext cx="425532"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Enable</a:t>
            </a:r>
          </a:p>
        </p:txBody>
      </p:sp>
      <p:sp>
        <p:nvSpPr>
          <p:cNvPr id="43" name="Rectangle 42"/>
          <p:cNvSpPr/>
          <p:nvPr/>
        </p:nvSpPr>
        <p:spPr bwMode="auto">
          <a:xfrm>
            <a:off x="2487598" y="5850083"/>
            <a:ext cx="425532"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Enable</a:t>
            </a:r>
          </a:p>
        </p:txBody>
      </p:sp>
      <p:sp>
        <p:nvSpPr>
          <p:cNvPr id="44" name="Rectangle 43"/>
          <p:cNvSpPr/>
          <p:nvPr/>
        </p:nvSpPr>
        <p:spPr bwMode="auto">
          <a:xfrm>
            <a:off x="2482775" y="6082135"/>
            <a:ext cx="425532"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Enable</a:t>
            </a:r>
          </a:p>
        </p:txBody>
      </p:sp>
      <p:sp>
        <p:nvSpPr>
          <p:cNvPr id="45" name="Rectangle 44"/>
          <p:cNvSpPr/>
          <p:nvPr/>
        </p:nvSpPr>
        <p:spPr bwMode="auto">
          <a:xfrm>
            <a:off x="744565" y="4946553"/>
            <a:ext cx="1950976"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Authentication Key Management</a:t>
            </a:r>
          </a:p>
        </p:txBody>
      </p:sp>
      <p:sp>
        <p:nvSpPr>
          <p:cNvPr id="46" name="Rectangle 45"/>
          <p:cNvSpPr/>
          <p:nvPr/>
        </p:nvSpPr>
        <p:spPr bwMode="auto">
          <a:xfrm>
            <a:off x="752499" y="2735120"/>
            <a:ext cx="1598907"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WPA2+WPA3 PARAMETERS</a:t>
            </a:r>
          </a:p>
        </p:txBody>
      </p:sp>
      <p:sp>
        <p:nvSpPr>
          <p:cNvPr id="52" name="Rectangle 51"/>
          <p:cNvSpPr/>
          <p:nvPr/>
        </p:nvSpPr>
        <p:spPr bwMode="auto">
          <a:xfrm>
            <a:off x="914400" y="2195054"/>
            <a:ext cx="914400"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Security Type</a:t>
            </a:r>
          </a:p>
        </p:txBody>
      </p:sp>
      <p:sp>
        <p:nvSpPr>
          <p:cNvPr id="53" name="Rectangle 52"/>
          <p:cNvSpPr/>
          <p:nvPr/>
        </p:nvSpPr>
        <p:spPr bwMode="auto">
          <a:xfrm>
            <a:off x="914400" y="2453238"/>
            <a:ext cx="933616"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MAC Filtering</a:t>
            </a:r>
          </a:p>
        </p:txBody>
      </p:sp>
      <p:sp>
        <p:nvSpPr>
          <p:cNvPr id="55" name="Rectangle 54"/>
          <p:cNvSpPr/>
          <p:nvPr/>
        </p:nvSpPr>
        <p:spPr bwMode="auto">
          <a:xfrm>
            <a:off x="4577417" y="1778095"/>
            <a:ext cx="3017520" cy="54864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Layer 2 Security: WPA2+WPA3</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Security Type: Personal mode</a:t>
            </a:r>
          </a:p>
        </p:txBody>
      </p:sp>
      <p:cxnSp>
        <p:nvCxnSpPr>
          <p:cNvPr id="56" name="Straight Arrow Connector 42"/>
          <p:cNvCxnSpPr>
            <a:stCxn id="55" idx="1"/>
            <a:endCxn id="66" idx="3"/>
          </p:cNvCxnSpPr>
          <p:nvPr/>
        </p:nvCxnSpPr>
        <p:spPr>
          <a:xfrm rot="10800000" flipV="1">
            <a:off x="3345269" y="2052414"/>
            <a:ext cx="1232148" cy="246717"/>
          </a:xfrm>
          <a:prstGeom prst="curvedConnector3">
            <a:avLst>
              <a:gd name="adj1" fmla="val 50000"/>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61" name="Rectangle 60"/>
          <p:cNvSpPr/>
          <p:nvPr/>
        </p:nvSpPr>
        <p:spPr bwMode="auto">
          <a:xfrm>
            <a:off x="4227510" y="2609203"/>
            <a:ext cx="4535490" cy="83664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Policy WPA3 + WPA2 Enabled = WPA3 Transition mode</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Encryption Cipher: CCMP128(AES) </a:t>
            </a:r>
          </a:p>
          <a:p>
            <a:pPr marL="365760" marR="0" lvl="1" indent="-182880" algn="l" defTabSz="457200" rtl="0" eaLnBrk="1" fontAlgn="auto" latinLnBrk="0" hangingPunct="1">
              <a:lnSpc>
                <a:spcPct val="100000"/>
              </a:lnSpc>
              <a:spcBef>
                <a:spcPts val="0"/>
              </a:spcBef>
              <a:spcAft>
                <a:spcPts val="0"/>
              </a:spcAft>
              <a:buClr>
                <a:srgbClr val="0F6FC6">
                  <a:lumMod val="75000"/>
                </a:srgbClr>
              </a:buClr>
              <a:buSzTx/>
              <a:buFont typeface="Calibri" panose="020F050202020403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Also known as AES-128 in CCM</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endParaRPr>
          </a:p>
        </p:txBody>
      </p:sp>
      <p:cxnSp>
        <p:nvCxnSpPr>
          <p:cNvPr id="64" name="Straight Arrow Connector 42"/>
          <p:cNvCxnSpPr>
            <a:stCxn id="61" idx="1"/>
            <a:endCxn id="17" idx="3"/>
          </p:cNvCxnSpPr>
          <p:nvPr/>
        </p:nvCxnSpPr>
        <p:spPr>
          <a:xfrm flipH="1">
            <a:off x="3541115" y="3027523"/>
            <a:ext cx="686395" cy="9066"/>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77" name="Rectangle 76"/>
          <p:cNvSpPr/>
          <p:nvPr/>
        </p:nvSpPr>
        <p:spPr bwMode="auto">
          <a:xfrm>
            <a:off x="4242749" y="3869138"/>
            <a:ext cx="4480560" cy="54864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PMF is configured as Optional; if configured as Required </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WPA2 devices would not be able to connect</a:t>
            </a:r>
          </a:p>
        </p:txBody>
      </p:sp>
      <p:cxnSp>
        <p:nvCxnSpPr>
          <p:cNvPr id="81" name="Straight Arrow Connector 42"/>
          <p:cNvCxnSpPr>
            <a:stCxn id="61" idx="1"/>
            <a:endCxn id="18" idx="3"/>
          </p:cNvCxnSpPr>
          <p:nvPr/>
        </p:nvCxnSpPr>
        <p:spPr>
          <a:xfrm rot="10800000" flipV="1">
            <a:off x="3203766" y="3027522"/>
            <a:ext cx="1023745" cy="206537"/>
          </a:xfrm>
          <a:prstGeom prst="curvedConnector3">
            <a:avLst>
              <a:gd name="adj1" fmla="val 50000"/>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84" name="Straight Arrow Connector 42"/>
          <p:cNvCxnSpPr>
            <a:stCxn id="77" idx="1"/>
            <a:endCxn id="67" idx="3"/>
          </p:cNvCxnSpPr>
          <p:nvPr/>
        </p:nvCxnSpPr>
        <p:spPr>
          <a:xfrm flipH="1" flipV="1">
            <a:off x="3134163" y="4141628"/>
            <a:ext cx="1108586" cy="1830"/>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88" name="Rectangle 87"/>
          <p:cNvSpPr/>
          <p:nvPr/>
        </p:nvSpPr>
        <p:spPr bwMode="auto">
          <a:xfrm>
            <a:off x="4242749" y="5645843"/>
            <a:ext cx="4286501" cy="54864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All AKM’s can be configured based on PMF selection</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SAE is enabled by default</a:t>
            </a:r>
          </a:p>
        </p:txBody>
      </p:sp>
      <p:cxnSp>
        <p:nvCxnSpPr>
          <p:cNvPr id="90" name="Straight Arrow Connector 42"/>
          <p:cNvCxnSpPr>
            <a:stCxn id="88" idx="1"/>
            <a:endCxn id="43" idx="3"/>
          </p:cNvCxnSpPr>
          <p:nvPr/>
        </p:nvCxnSpPr>
        <p:spPr>
          <a:xfrm flipH="1" flipV="1">
            <a:off x="2913130" y="5918663"/>
            <a:ext cx="1329619" cy="1500"/>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98" name="Straight Arrow Connector 42"/>
          <p:cNvCxnSpPr>
            <a:stCxn id="55" idx="1"/>
            <a:endCxn id="65" idx="3"/>
          </p:cNvCxnSpPr>
          <p:nvPr/>
        </p:nvCxnSpPr>
        <p:spPr>
          <a:xfrm flipH="1">
            <a:off x="3852840" y="2052415"/>
            <a:ext cx="724577" cy="1988"/>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65" name="Rounded Rectangle 64"/>
          <p:cNvSpPr>
            <a:spLocks/>
          </p:cNvSpPr>
          <p:nvPr/>
        </p:nvSpPr>
        <p:spPr>
          <a:xfrm>
            <a:off x="3733968" y="1994967"/>
            <a:ext cx="118872" cy="118872"/>
          </a:xfrm>
          <a:prstGeom prst="roundRect">
            <a:avLst>
              <a:gd name="adj" fmla="val 10000"/>
            </a:avLst>
          </a:prstGeom>
          <a:blipFill rotWithShape="1">
            <a:blip r:embed="rId5"/>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66" name="Rounded Rectangle 65"/>
          <p:cNvSpPr>
            <a:spLocks noChangeAspect="1"/>
          </p:cNvSpPr>
          <p:nvPr/>
        </p:nvSpPr>
        <p:spPr>
          <a:xfrm>
            <a:off x="3226397" y="2239696"/>
            <a:ext cx="118872" cy="118872"/>
          </a:xfrm>
          <a:prstGeom prst="roundRect">
            <a:avLst>
              <a:gd name="adj" fmla="val 10000"/>
            </a:avLst>
          </a:prstGeom>
          <a:blipFill rotWithShape="1">
            <a:blip r:embed="rId5"/>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67" name="Rounded Rectangle 66"/>
          <p:cNvSpPr>
            <a:spLocks noChangeAspect="1"/>
          </p:cNvSpPr>
          <p:nvPr/>
        </p:nvSpPr>
        <p:spPr>
          <a:xfrm>
            <a:off x="3015291" y="4082192"/>
            <a:ext cx="118872" cy="118872"/>
          </a:xfrm>
          <a:prstGeom prst="roundRect">
            <a:avLst>
              <a:gd name="adj" fmla="val 10000"/>
            </a:avLst>
          </a:prstGeom>
          <a:blipFill rotWithShape="1">
            <a:blip r:embed="rId5"/>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68" name="Rounded Rectangle 67"/>
          <p:cNvSpPr>
            <a:spLocks noChangeAspect="1"/>
          </p:cNvSpPr>
          <p:nvPr/>
        </p:nvSpPr>
        <p:spPr>
          <a:xfrm>
            <a:off x="3017520" y="3626567"/>
            <a:ext cx="118872" cy="118872"/>
          </a:xfrm>
          <a:prstGeom prst="roundRect">
            <a:avLst>
              <a:gd name="adj" fmla="val 10000"/>
            </a:avLst>
          </a:prstGeom>
          <a:blipFill rotWithShape="1">
            <a:blip r:embed="rId5"/>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69" name="Rounded Rectangle 68"/>
          <p:cNvSpPr>
            <a:spLocks noChangeAspect="1"/>
          </p:cNvSpPr>
          <p:nvPr/>
        </p:nvSpPr>
        <p:spPr>
          <a:xfrm>
            <a:off x="3017520" y="5199673"/>
            <a:ext cx="118872" cy="118872"/>
          </a:xfrm>
          <a:prstGeom prst="roundRect">
            <a:avLst>
              <a:gd name="adj" fmla="val 10000"/>
            </a:avLst>
          </a:prstGeom>
          <a:blipFill rotWithShape="1">
            <a:blip r:embed="rId5"/>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80" name="Rectangle 79"/>
          <p:cNvSpPr/>
          <p:nvPr/>
        </p:nvSpPr>
        <p:spPr>
          <a:xfrm>
            <a:off x="5989466" y="1139210"/>
            <a:ext cx="2788773" cy="584775"/>
          </a:xfrm>
          <a:prstGeom prst="rect">
            <a:avLst/>
          </a:prstGeom>
        </p:spPr>
        <p:txBody>
          <a:bodyPr wrap="square">
            <a:spAutoFit/>
          </a:bodyPr>
          <a:lstStyle/>
          <a:p>
            <a:pPr marL="0" marR="0" lvl="0" indent="0" algn="l" defTabSz="914400" rtl="0" eaLnBrk="1" fontAlgn="base" latinLnBrk="0" hangingPunct="1">
              <a:lnSpc>
                <a:spcPct val="100000"/>
              </a:lnSpc>
              <a:spcBef>
                <a:spcPts val="0"/>
              </a:spcBef>
              <a:spcAft>
                <a:spcPct val="0"/>
              </a:spcAft>
              <a:buClrTx/>
              <a:buSzPct val="80000"/>
              <a:buFontTx/>
              <a:buNone/>
              <a:tabLst/>
              <a:defRPr/>
            </a:pPr>
            <a:r>
              <a:rPr kumimoji="0" lang="en-US" sz="1600" b="1" i="1" u="none" strike="noStrike" kern="0" cap="none" spc="0" normalizeH="0" baseline="0" noProof="0" dirty="0">
                <a:ln>
                  <a:noFill/>
                </a:ln>
                <a:solidFill>
                  <a:schemeClr val="bg2">
                    <a:lumMod val="75000"/>
                  </a:schemeClr>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Authentication Methods</a:t>
            </a:r>
          </a:p>
          <a:p>
            <a:pPr marL="274320" marR="0" lvl="0" indent="-274320" algn="l" defTabSz="914400" rtl="0" eaLnBrk="1" fontAlgn="base" latinLnBrk="0" hangingPunct="1">
              <a:lnSpc>
                <a:spcPct val="100000"/>
              </a:lnSpc>
              <a:spcBef>
                <a:spcPts val="0"/>
              </a:spcBef>
              <a:spcAft>
                <a:spcPct val="0"/>
              </a:spcAft>
              <a:buClr>
                <a:schemeClr val="tx2">
                  <a:lumMod val="40000"/>
                  <a:lumOff val="60000"/>
                </a:schemeClr>
              </a:buClr>
              <a:buSzPct val="80000"/>
              <a:buFont typeface="Arial" panose="020B0604020202020204" pitchFamily="34" charset="0"/>
              <a:buChar char="•"/>
              <a:tabLst/>
              <a:defRPr/>
            </a:pPr>
            <a:r>
              <a:rPr kumimoji="0" lang="en-US" sz="1600" b="1"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WPA3 Transition mode</a:t>
            </a:r>
          </a:p>
        </p:txBody>
      </p:sp>
      <p:pic>
        <p:nvPicPr>
          <p:cNvPr id="59" name="Picture 58"/>
          <p:cNvPicPr preferRelativeResize="0">
            <a:picLocks/>
          </p:cNvPicPr>
          <p:nvPr/>
        </p:nvPicPr>
        <p:blipFill>
          <a:blip r:embed="rId6">
            <a:duotone>
              <a:prstClr val="black"/>
              <a:schemeClr val="accent5">
                <a:tint val="45000"/>
                <a:satMod val="400000"/>
              </a:schemeClr>
            </a:duotone>
          </a:blip>
          <a:stretch>
            <a:fillRect/>
          </a:stretch>
        </p:blipFill>
        <p:spPr>
          <a:xfrm>
            <a:off x="3090672" y="2980595"/>
            <a:ext cx="91440" cy="91440"/>
          </a:xfrm>
          <a:prstGeom prst="rect">
            <a:avLst/>
          </a:prstGeom>
          <a:ln>
            <a:solidFill>
              <a:srgbClr val="00B050"/>
            </a:solidFill>
          </a:ln>
          <a:effectLst>
            <a:innerShdw blurRad="38100">
              <a:prstClr val="black"/>
            </a:innerShdw>
          </a:effectLst>
        </p:spPr>
      </p:pic>
      <p:pic>
        <p:nvPicPr>
          <p:cNvPr id="60" name="Picture 59"/>
          <p:cNvPicPr preferRelativeResize="0">
            <a:picLocks/>
          </p:cNvPicPr>
          <p:nvPr/>
        </p:nvPicPr>
        <p:blipFill>
          <a:blip r:embed="rId6">
            <a:duotone>
              <a:prstClr val="black"/>
              <a:schemeClr val="accent5">
                <a:tint val="45000"/>
                <a:satMod val="400000"/>
              </a:schemeClr>
            </a:duotone>
          </a:blip>
          <a:stretch>
            <a:fillRect/>
          </a:stretch>
        </p:blipFill>
        <p:spPr>
          <a:xfrm>
            <a:off x="2414016" y="3188898"/>
            <a:ext cx="91440" cy="91440"/>
          </a:xfrm>
          <a:prstGeom prst="rect">
            <a:avLst/>
          </a:prstGeom>
          <a:ln>
            <a:solidFill>
              <a:srgbClr val="00B050"/>
            </a:solidFill>
          </a:ln>
          <a:effectLst>
            <a:innerShdw blurRad="38100">
              <a:prstClr val="black"/>
            </a:innerShdw>
          </a:effectLst>
        </p:spPr>
      </p:pic>
      <p:pic>
        <p:nvPicPr>
          <p:cNvPr id="62" name="Picture 61"/>
          <p:cNvPicPr preferRelativeResize="0">
            <a:picLocks/>
          </p:cNvPicPr>
          <p:nvPr/>
        </p:nvPicPr>
        <p:blipFill>
          <a:blip r:embed="rId6">
            <a:duotone>
              <a:prstClr val="black"/>
              <a:schemeClr val="accent5">
                <a:tint val="45000"/>
                <a:satMod val="400000"/>
              </a:schemeClr>
            </a:duotone>
          </a:blip>
          <a:stretch>
            <a:fillRect/>
          </a:stretch>
        </p:blipFill>
        <p:spPr>
          <a:xfrm>
            <a:off x="2410970" y="2977675"/>
            <a:ext cx="91440" cy="91440"/>
          </a:xfrm>
          <a:prstGeom prst="rect">
            <a:avLst/>
          </a:prstGeom>
          <a:ln>
            <a:solidFill>
              <a:srgbClr val="00B050"/>
            </a:solidFill>
          </a:ln>
          <a:effectLst>
            <a:innerShdw blurRad="38100">
              <a:prstClr val="black"/>
            </a:innerShdw>
          </a:effectLst>
        </p:spPr>
      </p:pic>
    </p:spTree>
    <p:extLst>
      <p:ext uri="{BB962C8B-B14F-4D97-AF65-F5344CB8AC3E}">
        <p14:creationId xmlns:p14="http://schemas.microsoft.com/office/powerpoint/2010/main" val="42896030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Authentication Methods</a:t>
            </a:r>
          </a:p>
          <a:p>
            <a:pPr lvl="1"/>
            <a:r>
              <a:rPr lang="en-US" dirty="0"/>
              <a:t>Enterprise Mode</a:t>
            </a:r>
          </a:p>
          <a:p>
            <a:pPr lvl="2"/>
            <a:r>
              <a:rPr lang="en-US" dirty="0"/>
              <a:t>Corporate version security mode</a:t>
            </a:r>
          </a:p>
          <a:p>
            <a:pPr lvl="2"/>
            <a:r>
              <a:rPr lang="en-US" dirty="0"/>
              <a:t>Centralized domain environment</a:t>
            </a:r>
          </a:p>
          <a:p>
            <a:pPr lvl="2"/>
            <a:r>
              <a:rPr lang="en-US" dirty="0"/>
              <a:t>AAA server combines with 802.1x</a:t>
            </a:r>
          </a:p>
          <a:p>
            <a:pPr lvl="2"/>
            <a:r>
              <a:rPr lang="en-US" dirty="0"/>
              <a:t>Uses AAA server certificates for authentication</a:t>
            </a:r>
          </a:p>
          <a:p>
            <a:pPr lvl="3"/>
            <a:r>
              <a:rPr lang="en-US" dirty="0"/>
              <a:t>RADIUS AAA Server - user management</a:t>
            </a:r>
          </a:p>
          <a:p>
            <a:pPr lvl="3"/>
            <a:r>
              <a:rPr lang="en-US" dirty="0"/>
              <a:t>TACACS+ AAA Server - device management</a:t>
            </a:r>
          </a:p>
          <a:p>
            <a:pPr lvl="2"/>
            <a:r>
              <a:rPr lang="en-US" dirty="0"/>
              <a:t>802.1x uses EAP variant</a:t>
            </a:r>
          </a:p>
          <a:p>
            <a:endParaRPr lang="en-US" dirty="0"/>
          </a:p>
        </p:txBody>
      </p:sp>
      <p:sp>
        <p:nvSpPr>
          <p:cNvPr id="3" name="Title 2"/>
          <p:cNvSpPr>
            <a:spLocks noGrp="1"/>
          </p:cNvSpPr>
          <p:nvPr>
            <p:ph type="title"/>
          </p:nvPr>
        </p:nvSpPr>
        <p:spPr/>
        <p:txBody>
          <a:bodyPr/>
          <a:lstStyle/>
          <a:p>
            <a:r>
              <a:rPr lang="en-US"/>
              <a:t>3.4 Given a scenario, install and configure wireless security settings</a:t>
            </a:r>
            <a:endParaRPr lang="en-US" dirty="0"/>
          </a:p>
        </p:txBody>
      </p:sp>
      <p:sp>
        <p:nvSpPr>
          <p:cNvPr id="4" name="Slide Number Placeholder 3"/>
          <p:cNvSpPr>
            <a:spLocks noGrp="1"/>
          </p:cNvSpPr>
          <p:nvPr>
            <p:ph type="sldNum" sz="quarter" idx="4"/>
          </p:nvPr>
        </p:nvSpPr>
        <p:spPr/>
        <p:txBody>
          <a:bodyPr/>
          <a:lstStyle/>
          <a:p>
            <a:pPr lvl="0"/>
            <a:fld id="{CF8BF5C1-0C31-4117-9346-26B34DEE768C}" type="slidenum">
              <a:rPr lang="en-US" altLang="en-US" noProof="0" smtClean="0"/>
              <a:pPr lvl="0"/>
              <a:t>15</a:t>
            </a:fld>
            <a:endParaRPr lang="en-US" altLang="en-US" noProof="0" dirty="0"/>
          </a:p>
        </p:txBody>
      </p:sp>
      <p:sp>
        <p:nvSpPr>
          <p:cNvPr id="5" name="Rectangle 4"/>
          <p:cNvSpPr/>
          <p:nvPr/>
        </p:nvSpPr>
        <p:spPr>
          <a:xfrm>
            <a:off x="2278380" y="5158192"/>
            <a:ext cx="4572000" cy="800219"/>
          </a:xfrm>
          <a:prstGeom prst="rect">
            <a:avLst/>
          </a:prstGeom>
        </p:spPr>
        <p:txBody>
          <a:bodyPr>
            <a:spAutoFit/>
          </a:bodyPr>
          <a:lstStyle/>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b="1"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PEAP</a:t>
            </a:r>
          </a:p>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b="1"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EAP-FAST</a:t>
            </a:r>
          </a:p>
        </p:txBody>
      </p:sp>
      <p:sp>
        <p:nvSpPr>
          <p:cNvPr id="6" name="Rectangle 5"/>
          <p:cNvSpPr/>
          <p:nvPr/>
        </p:nvSpPr>
        <p:spPr>
          <a:xfrm>
            <a:off x="381000" y="5158191"/>
            <a:ext cx="4572000" cy="800219"/>
          </a:xfrm>
          <a:prstGeom prst="rect">
            <a:avLst/>
          </a:prstGeom>
        </p:spPr>
        <p:txBody>
          <a:bodyPr>
            <a:spAutoFit/>
          </a:bodyPr>
          <a:lstStyle/>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b="1"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EAP-TLS</a:t>
            </a:r>
          </a:p>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b="1"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EAP-TTLS</a:t>
            </a:r>
          </a:p>
        </p:txBody>
      </p:sp>
      <p:sp>
        <p:nvSpPr>
          <p:cNvPr id="11" name="Rectangle 10"/>
          <p:cNvSpPr>
            <a:spLocks noChangeAspect="1"/>
          </p:cNvSpPr>
          <p:nvPr/>
        </p:nvSpPr>
        <p:spPr bwMode="auto">
          <a:xfrm>
            <a:off x="6858000" y="1355331"/>
            <a:ext cx="1759234" cy="1005840"/>
          </a:xfrm>
          <a:prstGeom prst="rect">
            <a:avLst/>
          </a:prstGeom>
          <a:blipFill>
            <a:blip r:embed="rId2"/>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lvl="0" algn="ctr">
              <a:defRPr/>
            </a:pP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Enterprise Mode </a:t>
            </a:r>
          </a:p>
        </p:txBody>
      </p:sp>
      <p:sp>
        <p:nvSpPr>
          <p:cNvPr id="12" name="Rectangle 11"/>
          <p:cNvSpPr>
            <a:spLocks noChangeAspect="1"/>
          </p:cNvSpPr>
          <p:nvPr/>
        </p:nvSpPr>
        <p:spPr bwMode="auto">
          <a:xfrm>
            <a:off x="6858000" y="2578844"/>
            <a:ext cx="1759237" cy="1005840"/>
          </a:xfrm>
          <a:prstGeom prst="rect">
            <a:avLst/>
          </a:prstGeom>
          <a:blipFill>
            <a:blip r:embed="rId3"/>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lvl="0" algn="ctr">
              <a:defRPr/>
            </a:pP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Enterprise-mode</a:t>
            </a:r>
          </a:p>
          <a:p>
            <a:pPr lvl="0" algn="ctr">
              <a:defRPr/>
            </a:pP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802.1x using EAP</a:t>
            </a:r>
          </a:p>
        </p:txBody>
      </p:sp>
      <p:sp>
        <p:nvSpPr>
          <p:cNvPr id="13" name="Rectangle 12"/>
          <p:cNvSpPr>
            <a:spLocks noChangeAspect="1"/>
          </p:cNvSpPr>
          <p:nvPr/>
        </p:nvSpPr>
        <p:spPr bwMode="auto">
          <a:xfrm>
            <a:off x="6858000" y="3797091"/>
            <a:ext cx="1759237" cy="1005840"/>
          </a:xfrm>
          <a:prstGeom prst="rect">
            <a:avLst/>
          </a:prstGeom>
          <a:blipFill>
            <a:blip r:embed="rId4"/>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CCMP (for WPA2)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GCMP (for WPA3)</a:t>
            </a:r>
            <a:endPar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endParaRPr>
          </a:p>
        </p:txBody>
      </p:sp>
      <p:sp>
        <p:nvSpPr>
          <p:cNvPr id="14" name="Rectangle 13"/>
          <p:cNvSpPr>
            <a:spLocks noChangeAspect="1"/>
          </p:cNvSpPr>
          <p:nvPr/>
        </p:nvSpPr>
        <p:spPr bwMode="auto">
          <a:xfrm>
            <a:off x="6858000" y="5015338"/>
            <a:ext cx="1759237" cy="1005840"/>
          </a:xfrm>
          <a:prstGeom prst="rect">
            <a:avLst/>
          </a:prstGeom>
          <a:blipFill>
            <a:blip r:embed="rId5"/>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AES-128 (for CCMP)</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AES-256 </a:t>
            </a: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(for</a:t>
            </a: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 GCMP)</a:t>
            </a:r>
          </a:p>
        </p:txBody>
      </p:sp>
      <p:cxnSp>
        <p:nvCxnSpPr>
          <p:cNvPr id="15" name="Straight Arrow Connector 42"/>
          <p:cNvCxnSpPr>
            <a:stCxn id="11" idx="2"/>
            <a:endCxn id="12" idx="0"/>
          </p:cNvCxnSpPr>
          <p:nvPr/>
        </p:nvCxnSpPr>
        <p:spPr>
          <a:xfrm>
            <a:off x="7737617" y="2361171"/>
            <a:ext cx="2" cy="217673"/>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16" name="Straight Arrow Connector 42"/>
          <p:cNvCxnSpPr>
            <a:stCxn id="12" idx="2"/>
            <a:endCxn id="13" idx="0"/>
          </p:cNvCxnSpPr>
          <p:nvPr/>
        </p:nvCxnSpPr>
        <p:spPr>
          <a:xfrm>
            <a:off x="7737619" y="3584684"/>
            <a:ext cx="0" cy="212407"/>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17" name="Straight Arrow Connector 42"/>
          <p:cNvCxnSpPr>
            <a:stCxn id="13" idx="2"/>
            <a:endCxn id="14" idx="0"/>
          </p:cNvCxnSpPr>
          <p:nvPr/>
        </p:nvCxnSpPr>
        <p:spPr>
          <a:xfrm>
            <a:off x="7737619" y="4802931"/>
            <a:ext cx="0" cy="212407"/>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18" name="Rectangle 17"/>
          <p:cNvSpPr/>
          <p:nvPr/>
        </p:nvSpPr>
        <p:spPr bwMode="auto">
          <a:xfrm>
            <a:off x="5577840" y="1719674"/>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Security Mode</a:t>
            </a:r>
          </a:p>
        </p:txBody>
      </p:sp>
      <p:sp>
        <p:nvSpPr>
          <p:cNvPr id="19" name="Rectangle 18"/>
          <p:cNvSpPr/>
          <p:nvPr/>
        </p:nvSpPr>
        <p:spPr bwMode="auto">
          <a:xfrm>
            <a:off x="5577840" y="2944088"/>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Authentication</a:t>
            </a:r>
          </a:p>
        </p:txBody>
      </p:sp>
      <p:sp>
        <p:nvSpPr>
          <p:cNvPr id="20" name="Rectangle 19"/>
          <p:cNvSpPr/>
          <p:nvPr/>
        </p:nvSpPr>
        <p:spPr bwMode="auto">
          <a:xfrm>
            <a:off x="5577840" y="4161647"/>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Encryption</a:t>
            </a:r>
          </a:p>
        </p:txBody>
      </p:sp>
      <p:sp>
        <p:nvSpPr>
          <p:cNvPr id="21" name="Rectangle 20"/>
          <p:cNvSpPr/>
          <p:nvPr/>
        </p:nvSpPr>
        <p:spPr bwMode="auto">
          <a:xfrm>
            <a:off x="5577840" y="5379206"/>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Cipher/Algorithm</a:t>
            </a:r>
          </a:p>
        </p:txBody>
      </p:sp>
    </p:spTree>
    <p:extLst>
      <p:ext uri="{BB962C8B-B14F-4D97-AF65-F5344CB8AC3E}">
        <p14:creationId xmlns:p14="http://schemas.microsoft.com/office/powerpoint/2010/main" val="1040028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9" name="Content Placeholder 48"/>
          <p:cNvSpPr>
            <a:spLocks noGrp="1"/>
          </p:cNvSpPr>
          <p:nvPr>
            <p:ph sz="half" idx="1"/>
          </p:nvPr>
        </p:nvSpPr>
        <p:spPr>
          <a:noFill/>
          <a:ln>
            <a:noFill/>
          </a:ln>
        </p:spPr>
        <p:txBody>
          <a:bodyPr/>
          <a:lstStyle/>
          <a:p>
            <a:endParaRPr lang="en-US" dirty="0"/>
          </a:p>
        </p:txBody>
      </p:sp>
      <p:pic>
        <p:nvPicPr>
          <p:cNvPr id="54" name="Picture 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784" y="1143000"/>
            <a:ext cx="5344271" cy="5125165"/>
          </a:xfrm>
          <a:prstGeom prst="rect">
            <a:avLst/>
          </a:prstGeom>
          <a:ln w="12700">
            <a:solidFill>
              <a:schemeClr val="bg1"/>
            </a:solidFill>
          </a:ln>
          <a:effectLst>
            <a:outerShdw blurRad="50800" dist="76200" dir="5400000" rotWithShape="0">
              <a:prstClr val="black">
                <a:alpha val="50000"/>
              </a:prstClr>
            </a:outerShdw>
          </a:effectLst>
        </p:spPr>
      </p:pic>
      <p:sp>
        <p:nvSpPr>
          <p:cNvPr id="91" name="Title 90"/>
          <p:cNvSpPr>
            <a:spLocks noGrp="1"/>
          </p:cNvSpPr>
          <p:nvPr>
            <p:ph type="title"/>
          </p:nvPr>
        </p:nvSpPr>
        <p:spPr/>
        <p:txBody>
          <a:bodyPr/>
          <a:lstStyle/>
          <a:p>
            <a:r>
              <a:rPr lang="en-US"/>
              <a:t>3.4 Given a scenario, install and configure wireless security settings</a:t>
            </a:r>
            <a:endParaRPr lang="en-US" dirty="0"/>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b="0" i="0" u="none" strike="noStrike" kern="1200" cap="none" spc="0" normalizeH="0" baseline="0" noProof="0" smtClean="0">
                <a:ln>
                  <a:noFill/>
                </a:ln>
                <a:solidFill>
                  <a:prstClr val="white"/>
                </a:solidFill>
                <a:effectLst/>
                <a:uLnTx/>
                <a:uFillTx/>
                <a:latin typeface="Times New Roman" panose="02020603050405020304" pitchFamily="18" charset="0"/>
                <a:ea typeface="+mn-ea"/>
                <a:cs typeface="Times New Roman" panose="02020603050405020304" pitchFamily="18" charset="0"/>
              </a:rPr>
              <a:pPr marL="0" marR="0" lvl="0" indent="0" algn="ctr" defTabSz="457200" rtl="0" eaLnBrk="0" fontAlgn="auto" latinLnBrk="0" hangingPunct="0">
                <a:lnSpc>
                  <a:spcPct val="100000"/>
                </a:lnSpc>
                <a:spcBef>
                  <a:spcPts val="0"/>
                </a:spcBef>
                <a:spcAft>
                  <a:spcPts val="0"/>
                </a:spcAft>
                <a:buClrTx/>
                <a:buSzTx/>
                <a:buFontTx/>
                <a:buNone/>
                <a:tabLst/>
                <a:defRPr/>
              </a:pPr>
              <a:t>16</a:t>
            </a:fld>
            <a:endParaRPr kumimoji="0" lang="en-US" altLang="en-US" sz="10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11" name="Rectangle 10"/>
          <p:cNvSpPr/>
          <p:nvPr/>
        </p:nvSpPr>
        <p:spPr bwMode="auto">
          <a:xfrm>
            <a:off x="914400" y="1963796"/>
            <a:ext cx="933616"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Layer 2 Security</a:t>
            </a:r>
          </a:p>
        </p:txBody>
      </p:sp>
      <p:sp>
        <p:nvSpPr>
          <p:cNvPr id="12" name="Rectangle 11"/>
          <p:cNvSpPr/>
          <p:nvPr/>
        </p:nvSpPr>
        <p:spPr bwMode="auto">
          <a:xfrm>
            <a:off x="2347073" y="1983835"/>
            <a:ext cx="150876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WPA2+WPA3</a:t>
            </a:r>
          </a:p>
        </p:txBody>
      </p:sp>
      <p:sp>
        <p:nvSpPr>
          <p:cNvPr id="13" name="Rectangle 12"/>
          <p:cNvSpPr/>
          <p:nvPr/>
        </p:nvSpPr>
        <p:spPr bwMode="auto">
          <a:xfrm>
            <a:off x="2350008" y="2227227"/>
            <a:ext cx="100584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Enterprise</a:t>
            </a:r>
          </a:p>
        </p:txBody>
      </p:sp>
      <p:sp>
        <p:nvSpPr>
          <p:cNvPr id="19" name="Rectangle 18"/>
          <p:cNvSpPr/>
          <p:nvPr/>
        </p:nvSpPr>
        <p:spPr bwMode="auto">
          <a:xfrm>
            <a:off x="914400" y="3166293"/>
            <a:ext cx="1015320"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Encryption Cipher</a:t>
            </a:r>
          </a:p>
        </p:txBody>
      </p:sp>
      <p:sp>
        <p:nvSpPr>
          <p:cNvPr id="20" name="Rectangle 19"/>
          <p:cNvSpPr/>
          <p:nvPr/>
        </p:nvSpPr>
        <p:spPr bwMode="auto">
          <a:xfrm>
            <a:off x="914400" y="2962656"/>
            <a:ext cx="409302"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Policy</a:t>
            </a:r>
          </a:p>
        </p:txBody>
      </p:sp>
      <p:sp>
        <p:nvSpPr>
          <p:cNvPr id="21" name="Rectangle 20"/>
          <p:cNvSpPr/>
          <p:nvPr/>
        </p:nvSpPr>
        <p:spPr bwMode="auto">
          <a:xfrm>
            <a:off x="748166" y="3389303"/>
            <a:ext cx="985294"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FAST Transition</a:t>
            </a:r>
          </a:p>
        </p:txBody>
      </p:sp>
      <p:sp>
        <p:nvSpPr>
          <p:cNvPr id="23" name="Rectangle 22"/>
          <p:cNvSpPr/>
          <p:nvPr/>
        </p:nvSpPr>
        <p:spPr bwMode="auto">
          <a:xfrm>
            <a:off x="914400" y="3616839"/>
            <a:ext cx="895176"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FAST Transition</a:t>
            </a:r>
          </a:p>
        </p:txBody>
      </p:sp>
      <p:sp>
        <p:nvSpPr>
          <p:cNvPr id="24" name="Rectangle 23"/>
          <p:cNvSpPr>
            <a:spLocks noChangeAspect="1"/>
          </p:cNvSpPr>
          <p:nvPr/>
        </p:nvSpPr>
        <p:spPr bwMode="auto">
          <a:xfrm>
            <a:off x="2405387" y="2496105"/>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a:ea typeface="+mn-ea"/>
              <a:cs typeface="+mn-cs"/>
            </a:endParaRPr>
          </a:p>
        </p:txBody>
      </p:sp>
      <p:sp>
        <p:nvSpPr>
          <p:cNvPr id="25" name="Rectangle 24"/>
          <p:cNvSpPr/>
          <p:nvPr/>
        </p:nvSpPr>
        <p:spPr bwMode="auto">
          <a:xfrm>
            <a:off x="2405387" y="3616839"/>
            <a:ext cx="73152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Disabled</a:t>
            </a:r>
          </a:p>
        </p:txBody>
      </p:sp>
      <p:sp>
        <p:nvSpPr>
          <p:cNvPr id="26" name="Rectangle 25"/>
          <p:cNvSpPr/>
          <p:nvPr/>
        </p:nvSpPr>
        <p:spPr bwMode="auto">
          <a:xfrm>
            <a:off x="2405387" y="4068198"/>
            <a:ext cx="73152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Not Required</a:t>
            </a:r>
          </a:p>
        </p:txBody>
      </p:sp>
      <p:sp>
        <p:nvSpPr>
          <p:cNvPr id="27" name="Rectangle 26"/>
          <p:cNvSpPr/>
          <p:nvPr/>
        </p:nvSpPr>
        <p:spPr bwMode="auto">
          <a:xfrm>
            <a:off x="2405387" y="4331594"/>
            <a:ext cx="737698"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1</a:t>
            </a:r>
          </a:p>
        </p:txBody>
      </p:sp>
      <p:sp>
        <p:nvSpPr>
          <p:cNvPr id="28" name="Rectangle 27"/>
          <p:cNvSpPr/>
          <p:nvPr/>
        </p:nvSpPr>
        <p:spPr bwMode="auto">
          <a:xfrm>
            <a:off x="2405387" y="4658795"/>
            <a:ext cx="737698"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200</a:t>
            </a:r>
          </a:p>
        </p:txBody>
      </p:sp>
      <p:sp>
        <p:nvSpPr>
          <p:cNvPr id="29" name="Rectangle 28"/>
          <p:cNvSpPr/>
          <p:nvPr/>
        </p:nvSpPr>
        <p:spPr bwMode="auto">
          <a:xfrm>
            <a:off x="914400" y="4068198"/>
            <a:ext cx="328413"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PMF</a:t>
            </a:r>
          </a:p>
        </p:txBody>
      </p:sp>
      <p:sp>
        <p:nvSpPr>
          <p:cNvPr id="30" name="Rectangle 29"/>
          <p:cNvSpPr/>
          <p:nvPr/>
        </p:nvSpPr>
        <p:spPr bwMode="auto">
          <a:xfrm>
            <a:off x="914400" y="4244395"/>
            <a:ext cx="1060537" cy="298959"/>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Comeback timer(1-</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10sec)</a:t>
            </a:r>
          </a:p>
        </p:txBody>
      </p:sp>
      <p:sp>
        <p:nvSpPr>
          <p:cNvPr id="31" name="Rectangle 30"/>
          <p:cNvSpPr/>
          <p:nvPr/>
        </p:nvSpPr>
        <p:spPr bwMode="auto">
          <a:xfrm>
            <a:off x="914400" y="4577895"/>
            <a:ext cx="1321749" cy="298959"/>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SA Query Timeout(100-</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500msec)</a:t>
            </a:r>
          </a:p>
        </p:txBody>
      </p:sp>
      <p:sp>
        <p:nvSpPr>
          <p:cNvPr id="35" name="Rectangle 34"/>
          <p:cNvSpPr/>
          <p:nvPr/>
        </p:nvSpPr>
        <p:spPr bwMode="auto">
          <a:xfrm>
            <a:off x="752499" y="3830420"/>
            <a:ext cx="1713563"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Protected Frame Management</a:t>
            </a:r>
          </a:p>
        </p:txBody>
      </p:sp>
      <p:sp>
        <p:nvSpPr>
          <p:cNvPr id="37" name="Rectangle 36"/>
          <p:cNvSpPr/>
          <p:nvPr/>
        </p:nvSpPr>
        <p:spPr bwMode="auto">
          <a:xfrm>
            <a:off x="914399" y="5212080"/>
            <a:ext cx="822960"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SUITEB192-1X</a:t>
            </a:r>
          </a:p>
        </p:txBody>
      </p:sp>
      <p:sp>
        <p:nvSpPr>
          <p:cNvPr id="42" name="Rectangle 41"/>
          <p:cNvSpPr/>
          <p:nvPr/>
        </p:nvSpPr>
        <p:spPr bwMode="auto">
          <a:xfrm>
            <a:off x="2482775" y="5212080"/>
            <a:ext cx="425532"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Enable</a:t>
            </a:r>
          </a:p>
        </p:txBody>
      </p:sp>
      <p:sp>
        <p:nvSpPr>
          <p:cNvPr id="45" name="Rectangle 44"/>
          <p:cNvSpPr/>
          <p:nvPr/>
        </p:nvSpPr>
        <p:spPr bwMode="auto">
          <a:xfrm>
            <a:off x="744565" y="4946553"/>
            <a:ext cx="1950976"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Authentication Key Management</a:t>
            </a:r>
          </a:p>
        </p:txBody>
      </p:sp>
      <p:sp>
        <p:nvSpPr>
          <p:cNvPr id="46" name="Rectangle 45"/>
          <p:cNvSpPr/>
          <p:nvPr/>
        </p:nvSpPr>
        <p:spPr bwMode="auto">
          <a:xfrm>
            <a:off x="752499" y="2735120"/>
            <a:ext cx="1598907"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WPA2+WPA3 PARAMETERS</a:t>
            </a:r>
          </a:p>
        </p:txBody>
      </p:sp>
      <p:sp>
        <p:nvSpPr>
          <p:cNvPr id="52" name="Rectangle 51"/>
          <p:cNvSpPr/>
          <p:nvPr/>
        </p:nvSpPr>
        <p:spPr bwMode="auto">
          <a:xfrm>
            <a:off x="914400" y="2195054"/>
            <a:ext cx="933616"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Security Type</a:t>
            </a:r>
          </a:p>
        </p:txBody>
      </p:sp>
      <p:sp>
        <p:nvSpPr>
          <p:cNvPr id="53" name="Rectangle 52"/>
          <p:cNvSpPr/>
          <p:nvPr/>
        </p:nvSpPr>
        <p:spPr bwMode="auto">
          <a:xfrm>
            <a:off x="914400" y="2453238"/>
            <a:ext cx="933616"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MAC Filtering</a:t>
            </a:r>
          </a:p>
        </p:txBody>
      </p:sp>
      <p:sp>
        <p:nvSpPr>
          <p:cNvPr id="67" name="Rectangle 66"/>
          <p:cNvSpPr/>
          <p:nvPr/>
        </p:nvSpPr>
        <p:spPr bwMode="auto">
          <a:xfrm>
            <a:off x="4625910" y="1778095"/>
            <a:ext cx="3017520" cy="54864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Layer 2 Security: WPA2+WPA3</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Security Type: Enterprise mode</a:t>
            </a:r>
          </a:p>
        </p:txBody>
      </p:sp>
      <p:cxnSp>
        <p:nvCxnSpPr>
          <p:cNvPr id="68" name="Straight Arrow Connector 42"/>
          <p:cNvCxnSpPr>
            <a:stCxn id="67" idx="1"/>
            <a:endCxn id="71" idx="3"/>
          </p:cNvCxnSpPr>
          <p:nvPr/>
        </p:nvCxnSpPr>
        <p:spPr>
          <a:xfrm rot="10800000" flipV="1">
            <a:off x="3359864" y="2052415"/>
            <a:ext cx="1266047" cy="251096"/>
          </a:xfrm>
          <a:prstGeom prst="curvedConnector3">
            <a:avLst>
              <a:gd name="adj1" fmla="val 50000"/>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69" name="Rectangle 68"/>
          <p:cNvSpPr/>
          <p:nvPr/>
        </p:nvSpPr>
        <p:spPr bwMode="auto">
          <a:xfrm>
            <a:off x="5620860" y="2698433"/>
            <a:ext cx="2651760" cy="73152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Policy WPA3 + WPA2 Enabled</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WPA2 Enterprise mode</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Encryption Cipher: CCMP256 </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cxnSp>
        <p:nvCxnSpPr>
          <p:cNvPr id="70" name="Straight Arrow Connector 42"/>
          <p:cNvCxnSpPr>
            <a:stCxn id="69" idx="1"/>
            <a:endCxn id="88" idx="3"/>
          </p:cNvCxnSpPr>
          <p:nvPr/>
        </p:nvCxnSpPr>
        <p:spPr>
          <a:xfrm flipH="1" flipV="1">
            <a:off x="3598430" y="3063240"/>
            <a:ext cx="2022430" cy="953"/>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72" name="Straight Arrow Connector 42"/>
          <p:cNvCxnSpPr>
            <a:stCxn id="69" idx="1"/>
          </p:cNvCxnSpPr>
          <p:nvPr/>
        </p:nvCxnSpPr>
        <p:spPr>
          <a:xfrm rot="10800000" flipV="1">
            <a:off x="5244750" y="3064192"/>
            <a:ext cx="376110" cy="168211"/>
          </a:xfrm>
          <a:prstGeom prst="curvedConnector3">
            <a:avLst>
              <a:gd name="adj1" fmla="val 50000"/>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74" name="Rectangle 73"/>
          <p:cNvSpPr/>
          <p:nvPr/>
        </p:nvSpPr>
        <p:spPr bwMode="auto">
          <a:xfrm>
            <a:off x="4606663" y="5101289"/>
            <a:ext cx="4332159" cy="313022"/>
          </a:xfrm>
          <a:prstGeom prst="rect">
            <a:avLst/>
          </a:prstGeom>
          <a:solidFill>
            <a:schemeClr val="bg1">
              <a:lumMod val="95000"/>
            </a:schemeClr>
          </a:solidFill>
          <a:ln w="12700">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SUITEB128-bit Mode not offered by WPA2-Enterprise.</a:t>
            </a:r>
          </a:p>
          <a:p>
            <a:pPr marR="0" lvl="0" algn="l" defTabSz="457200" rtl="0" eaLnBrk="1" fontAlgn="auto" latinLnBrk="0" hangingPunct="1">
              <a:lnSpc>
                <a:spcPct val="100000"/>
              </a:lnSpc>
              <a:spcBef>
                <a:spcPts val="0"/>
              </a:spcBef>
              <a:spcAft>
                <a:spcPts val="0"/>
              </a:spcAft>
              <a:buClr>
                <a:srgbClr val="0F6FC6">
                  <a:lumMod val="75000"/>
                </a:srgbClr>
              </a:buClr>
              <a:buSzTx/>
              <a:tabLst/>
              <a:defRPr/>
            </a:pPr>
            <a:endParaRPr kumimoji="0" lang="en-US" sz="14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cxnSp>
        <p:nvCxnSpPr>
          <p:cNvPr id="75" name="Straight Arrow Connector 42"/>
          <p:cNvCxnSpPr>
            <a:stCxn id="74" idx="1"/>
            <a:endCxn id="42" idx="3"/>
          </p:cNvCxnSpPr>
          <p:nvPr/>
        </p:nvCxnSpPr>
        <p:spPr>
          <a:xfrm flipH="1">
            <a:off x="2908307" y="5257800"/>
            <a:ext cx="1698356" cy="0"/>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76" name="Straight Arrow Connector 42"/>
          <p:cNvCxnSpPr>
            <a:stCxn id="67" idx="1"/>
            <a:endCxn id="64" idx="3"/>
          </p:cNvCxnSpPr>
          <p:nvPr/>
        </p:nvCxnSpPr>
        <p:spPr>
          <a:xfrm flipH="1">
            <a:off x="3861523" y="2052415"/>
            <a:ext cx="764387" cy="3885"/>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85" name="Rectangle 84"/>
          <p:cNvSpPr/>
          <p:nvPr/>
        </p:nvSpPr>
        <p:spPr bwMode="auto">
          <a:xfrm>
            <a:off x="4610100" y="3952110"/>
            <a:ext cx="1658993" cy="36576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PMF is Required</a:t>
            </a:r>
          </a:p>
        </p:txBody>
      </p:sp>
      <p:cxnSp>
        <p:nvCxnSpPr>
          <p:cNvPr id="86" name="Straight Arrow Connector 42"/>
          <p:cNvCxnSpPr>
            <a:stCxn id="85" idx="1"/>
            <a:endCxn id="73" idx="3"/>
          </p:cNvCxnSpPr>
          <p:nvPr/>
        </p:nvCxnSpPr>
        <p:spPr>
          <a:xfrm flipH="1">
            <a:off x="3138775" y="4134990"/>
            <a:ext cx="1471325" cy="2670"/>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5989466" y="1139210"/>
            <a:ext cx="2788773" cy="584775"/>
          </a:xfrm>
          <a:prstGeom prst="rect">
            <a:avLst/>
          </a:prstGeom>
        </p:spPr>
        <p:txBody>
          <a:bodyPr wrap="square">
            <a:spAutoFit/>
          </a:bodyPr>
          <a:lstStyle/>
          <a:p>
            <a:pPr marL="0" marR="0" lvl="0" indent="0" algn="l" defTabSz="914400" rtl="0" eaLnBrk="1" fontAlgn="base" latinLnBrk="0" hangingPunct="1">
              <a:lnSpc>
                <a:spcPct val="100000"/>
              </a:lnSpc>
              <a:spcBef>
                <a:spcPts val="0"/>
              </a:spcBef>
              <a:spcAft>
                <a:spcPct val="0"/>
              </a:spcAft>
              <a:buClrTx/>
              <a:buSzPct val="80000"/>
              <a:buFontTx/>
              <a:buNone/>
              <a:tabLst/>
              <a:defRPr/>
            </a:pPr>
            <a:r>
              <a:rPr kumimoji="0" lang="en-US" sz="1600" b="1" i="1" u="none" strike="noStrike" kern="0" cap="none" spc="0" normalizeH="0" baseline="0" noProof="0" dirty="0">
                <a:ln>
                  <a:noFill/>
                </a:ln>
                <a:solidFill>
                  <a:srgbClr val="DBEFF9">
                    <a:lumMod val="75000"/>
                  </a:srgbClr>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Authentication Methods</a:t>
            </a:r>
          </a:p>
          <a:p>
            <a:pPr marL="274320" marR="0" lvl="0" indent="-274320" algn="l" defTabSz="914400" rtl="0" eaLnBrk="1" fontAlgn="base" latinLnBrk="0" hangingPunct="1">
              <a:lnSpc>
                <a:spcPct val="100000"/>
              </a:lnSpc>
              <a:spcBef>
                <a:spcPts val="0"/>
              </a:spcBef>
              <a:spcAft>
                <a:spcPct val="0"/>
              </a:spcAft>
              <a:buClr>
                <a:srgbClr val="17406D">
                  <a:lumMod val="40000"/>
                  <a:lumOff val="60000"/>
                </a:srgbClr>
              </a:buClr>
              <a:buSzPct val="80000"/>
              <a:buFont typeface="Arial" panose="020B0604020202020204" pitchFamily="34" charset="0"/>
              <a:buChar char="•"/>
              <a:tabLst/>
              <a:defRPr/>
            </a:pPr>
            <a:r>
              <a:rPr kumimoji="0" lang="en-US" sz="1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WPA2 Enterprise mode</a:t>
            </a:r>
          </a:p>
        </p:txBody>
      </p:sp>
      <p:sp>
        <p:nvSpPr>
          <p:cNvPr id="64" name="Rounded Rectangle 63"/>
          <p:cNvSpPr>
            <a:spLocks noChangeAspect="1"/>
          </p:cNvSpPr>
          <p:nvPr/>
        </p:nvSpPr>
        <p:spPr>
          <a:xfrm>
            <a:off x="3742651" y="1996864"/>
            <a:ext cx="118872" cy="118872"/>
          </a:xfrm>
          <a:prstGeom prst="roundRect">
            <a:avLst>
              <a:gd name="adj" fmla="val 10000"/>
            </a:avLst>
          </a:prstGeom>
          <a:blipFill rotWithShape="1">
            <a:blip r:embed="rId3"/>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1" name="Rounded Rectangle 70"/>
          <p:cNvSpPr>
            <a:spLocks noChangeAspect="1"/>
          </p:cNvSpPr>
          <p:nvPr/>
        </p:nvSpPr>
        <p:spPr>
          <a:xfrm>
            <a:off x="3240991" y="2244075"/>
            <a:ext cx="118872" cy="118872"/>
          </a:xfrm>
          <a:prstGeom prst="roundRect">
            <a:avLst>
              <a:gd name="adj" fmla="val 10000"/>
            </a:avLst>
          </a:prstGeom>
          <a:blipFill rotWithShape="1">
            <a:blip r:embed="rId3"/>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3" name="Rounded Rectangle 72"/>
          <p:cNvSpPr>
            <a:spLocks noChangeAspect="1"/>
          </p:cNvSpPr>
          <p:nvPr/>
        </p:nvSpPr>
        <p:spPr>
          <a:xfrm>
            <a:off x="3019903" y="4078224"/>
            <a:ext cx="118872" cy="118872"/>
          </a:xfrm>
          <a:prstGeom prst="roundRect">
            <a:avLst>
              <a:gd name="adj" fmla="val 10000"/>
            </a:avLst>
          </a:prstGeom>
          <a:blipFill rotWithShape="1">
            <a:blip r:embed="rId3"/>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7" name="Rounded Rectangle 76"/>
          <p:cNvSpPr>
            <a:spLocks noChangeAspect="1"/>
          </p:cNvSpPr>
          <p:nvPr/>
        </p:nvSpPr>
        <p:spPr>
          <a:xfrm>
            <a:off x="3022831" y="3630168"/>
            <a:ext cx="118872" cy="118872"/>
          </a:xfrm>
          <a:prstGeom prst="roundRect">
            <a:avLst>
              <a:gd name="adj" fmla="val 10000"/>
            </a:avLst>
          </a:prstGeom>
          <a:blipFill rotWithShape="1">
            <a:blip r:embed="rId3"/>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87" name="Rectangle 86"/>
          <p:cNvSpPr/>
          <p:nvPr/>
        </p:nvSpPr>
        <p:spPr bwMode="auto">
          <a:xfrm>
            <a:off x="2465614" y="3017520"/>
            <a:ext cx="398030"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WPA2</a:t>
            </a:r>
          </a:p>
        </p:txBody>
      </p:sp>
      <p:sp>
        <p:nvSpPr>
          <p:cNvPr id="88" name="Rectangle 87"/>
          <p:cNvSpPr/>
          <p:nvPr/>
        </p:nvSpPr>
        <p:spPr bwMode="auto">
          <a:xfrm>
            <a:off x="3200400" y="3017520"/>
            <a:ext cx="398030"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WPA3</a:t>
            </a:r>
          </a:p>
        </p:txBody>
      </p:sp>
      <p:sp>
        <p:nvSpPr>
          <p:cNvPr id="89" name="Rectangle 88"/>
          <p:cNvSpPr/>
          <p:nvPr/>
        </p:nvSpPr>
        <p:spPr bwMode="auto">
          <a:xfrm>
            <a:off x="2468880" y="3200400"/>
            <a:ext cx="754638"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CCMP128</a:t>
            </a:r>
          </a:p>
        </p:txBody>
      </p:sp>
      <p:sp>
        <p:nvSpPr>
          <p:cNvPr id="90" name="Rectangle 89"/>
          <p:cNvSpPr>
            <a:spLocks noChangeAspect="1"/>
          </p:cNvSpPr>
          <p:nvPr/>
        </p:nvSpPr>
        <p:spPr bwMode="auto">
          <a:xfrm>
            <a:off x="3108960" y="3200400"/>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a:ea typeface="+mn-ea"/>
              <a:cs typeface="+mn-cs"/>
            </a:endParaRPr>
          </a:p>
        </p:txBody>
      </p:sp>
      <p:sp>
        <p:nvSpPr>
          <p:cNvPr id="92" name="Rectangle 91"/>
          <p:cNvSpPr/>
          <p:nvPr/>
        </p:nvSpPr>
        <p:spPr bwMode="auto">
          <a:xfrm>
            <a:off x="3200400" y="3200400"/>
            <a:ext cx="754638"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CCMP256</a:t>
            </a:r>
          </a:p>
        </p:txBody>
      </p:sp>
      <p:sp>
        <p:nvSpPr>
          <p:cNvPr id="93" name="Rectangle 92"/>
          <p:cNvSpPr>
            <a:spLocks noChangeAspect="1"/>
          </p:cNvSpPr>
          <p:nvPr/>
        </p:nvSpPr>
        <p:spPr bwMode="auto">
          <a:xfrm>
            <a:off x="3840480" y="3200400"/>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a:ea typeface="+mn-ea"/>
              <a:cs typeface="+mn-cs"/>
            </a:endParaRPr>
          </a:p>
        </p:txBody>
      </p:sp>
      <p:sp>
        <p:nvSpPr>
          <p:cNvPr id="94" name="Rectangle 93"/>
          <p:cNvSpPr/>
          <p:nvPr/>
        </p:nvSpPr>
        <p:spPr bwMode="auto">
          <a:xfrm>
            <a:off x="3931920" y="3200400"/>
            <a:ext cx="754638"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GCMP128</a:t>
            </a:r>
          </a:p>
        </p:txBody>
      </p:sp>
      <p:sp>
        <p:nvSpPr>
          <p:cNvPr id="95" name="Rectangle 94"/>
          <p:cNvSpPr/>
          <p:nvPr/>
        </p:nvSpPr>
        <p:spPr bwMode="auto">
          <a:xfrm>
            <a:off x="4663440" y="3200400"/>
            <a:ext cx="581308"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GCMP256</a:t>
            </a:r>
          </a:p>
        </p:txBody>
      </p:sp>
      <p:sp>
        <p:nvSpPr>
          <p:cNvPr id="98" name="Rectangle 97"/>
          <p:cNvSpPr>
            <a:spLocks noChangeAspect="1"/>
          </p:cNvSpPr>
          <p:nvPr/>
        </p:nvSpPr>
        <p:spPr bwMode="auto">
          <a:xfrm>
            <a:off x="3106035" y="3017520"/>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a:ea typeface="+mn-ea"/>
              <a:cs typeface="+mn-cs"/>
            </a:endParaRPr>
          </a:p>
        </p:txBody>
      </p:sp>
      <p:pic>
        <p:nvPicPr>
          <p:cNvPr id="99" name="Picture 98"/>
          <p:cNvPicPr preferRelativeResize="0">
            <a:picLocks/>
          </p:cNvPicPr>
          <p:nvPr/>
        </p:nvPicPr>
        <p:blipFill>
          <a:blip r:embed="rId4">
            <a:duotone>
              <a:prstClr val="black"/>
              <a:schemeClr val="accent5">
                <a:tint val="45000"/>
                <a:satMod val="400000"/>
              </a:schemeClr>
            </a:duotone>
          </a:blip>
          <a:stretch>
            <a:fillRect/>
          </a:stretch>
        </p:blipFill>
        <p:spPr>
          <a:xfrm>
            <a:off x="2377440" y="3017520"/>
            <a:ext cx="91440" cy="91440"/>
          </a:xfrm>
          <a:prstGeom prst="rect">
            <a:avLst/>
          </a:prstGeom>
          <a:ln>
            <a:solidFill>
              <a:srgbClr val="00B050"/>
            </a:solidFill>
          </a:ln>
          <a:effectLst>
            <a:innerShdw blurRad="38100">
              <a:prstClr val="black"/>
            </a:innerShdw>
          </a:effectLst>
        </p:spPr>
      </p:pic>
      <p:pic>
        <p:nvPicPr>
          <p:cNvPr id="100" name="Picture 99"/>
          <p:cNvPicPr preferRelativeResize="0">
            <a:picLocks/>
          </p:cNvPicPr>
          <p:nvPr/>
        </p:nvPicPr>
        <p:blipFill>
          <a:blip r:embed="rId4">
            <a:duotone>
              <a:prstClr val="black"/>
              <a:schemeClr val="accent5">
                <a:tint val="45000"/>
                <a:satMod val="400000"/>
              </a:schemeClr>
            </a:duotone>
          </a:blip>
          <a:stretch>
            <a:fillRect/>
          </a:stretch>
        </p:blipFill>
        <p:spPr>
          <a:xfrm>
            <a:off x="2377440" y="3200400"/>
            <a:ext cx="91440" cy="91440"/>
          </a:xfrm>
          <a:prstGeom prst="rect">
            <a:avLst/>
          </a:prstGeom>
          <a:ln>
            <a:solidFill>
              <a:srgbClr val="00B050"/>
            </a:solidFill>
          </a:ln>
          <a:effectLst>
            <a:innerShdw blurRad="38100">
              <a:prstClr val="black"/>
            </a:innerShdw>
          </a:effectLst>
        </p:spPr>
      </p:pic>
      <p:sp>
        <p:nvSpPr>
          <p:cNvPr id="101" name="Rectangle 100"/>
          <p:cNvSpPr>
            <a:spLocks noChangeAspect="1"/>
          </p:cNvSpPr>
          <p:nvPr/>
        </p:nvSpPr>
        <p:spPr bwMode="auto">
          <a:xfrm>
            <a:off x="4572000" y="3200400"/>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a:ea typeface="+mn-ea"/>
              <a:cs typeface="+mn-cs"/>
            </a:endParaRPr>
          </a:p>
        </p:txBody>
      </p:sp>
      <p:sp>
        <p:nvSpPr>
          <p:cNvPr id="8" name="Rectangle 7"/>
          <p:cNvSpPr/>
          <p:nvPr/>
        </p:nvSpPr>
        <p:spPr bwMode="auto">
          <a:xfrm>
            <a:off x="2377440" y="5212080"/>
            <a:ext cx="91440" cy="91440"/>
          </a:xfrm>
          <a:prstGeom prst="rect">
            <a:avLst/>
          </a:prstGeom>
          <a:solidFill>
            <a:schemeClr val="bg1">
              <a:lumMod val="50000"/>
            </a:schemeClr>
          </a:solidFill>
          <a:ln w="9525">
            <a:solidFill>
              <a:schemeClr val="bg1">
                <a:lumMod val="50000"/>
              </a:schemeClr>
            </a:solid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a:p>
        </p:txBody>
      </p:sp>
    </p:spTree>
    <p:extLst>
      <p:ext uri="{BB962C8B-B14F-4D97-AF65-F5344CB8AC3E}">
        <p14:creationId xmlns:p14="http://schemas.microsoft.com/office/powerpoint/2010/main" val="1811089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Content Placeholder 5"/>
          <p:cNvSpPr>
            <a:spLocks noGrp="1"/>
          </p:cNvSpPr>
          <p:nvPr>
            <p:ph sz="half" idx="1"/>
          </p:nvPr>
        </p:nvSpPr>
        <p:spPr/>
        <p:txBody>
          <a:bodyPr/>
          <a:lstStyle/>
          <a:p>
            <a:endParaRPr lang="en-US" dirty="0"/>
          </a:p>
        </p:txBody>
      </p:sp>
      <p:pic>
        <p:nvPicPr>
          <p:cNvPr id="54" name="Picture 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784" y="1143000"/>
            <a:ext cx="5344271" cy="5125165"/>
          </a:xfrm>
          <a:prstGeom prst="rect">
            <a:avLst/>
          </a:prstGeom>
          <a:ln w="12700">
            <a:solidFill>
              <a:schemeClr val="tx2">
                <a:lumMod val="40000"/>
                <a:lumOff val="60000"/>
              </a:schemeClr>
            </a:solidFill>
          </a:ln>
          <a:effectLst>
            <a:outerShdw blurRad="50800" dist="76200" dir="5400000" rotWithShape="0">
              <a:prstClr val="black">
                <a:alpha val="50000"/>
              </a:prstClr>
            </a:outerShdw>
          </a:effectLst>
        </p:spPr>
      </p:pic>
      <p:sp>
        <p:nvSpPr>
          <p:cNvPr id="91" name="Title 90"/>
          <p:cNvSpPr>
            <a:spLocks noGrp="1"/>
          </p:cNvSpPr>
          <p:nvPr>
            <p:ph type="title"/>
          </p:nvPr>
        </p:nvSpPr>
        <p:spPr/>
        <p:txBody>
          <a:bodyPr/>
          <a:lstStyle/>
          <a:p>
            <a:r>
              <a:rPr lang="en-US"/>
              <a:t>3.4 Given a scenario, install and configure wireless security settings</a:t>
            </a:r>
            <a:endParaRPr lang="en-US" dirty="0"/>
          </a:p>
        </p:txBody>
      </p:sp>
      <p:sp>
        <p:nvSpPr>
          <p:cNvPr id="4" name="Slide Number Placeholder 3"/>
          <p:cNvSpPr>
            <a:spLocks noGrp="1"/>
          </p:cNvSpPr>
          <p:nvPr>
            <p:ph type="sldNum" sz="quarter" idx="4"/>
          </p:nvPr>
        </p:nvSpPr>
        <p:spPr/>
        <p:txBody>
          <a:bodyPr/>
          <a:lstStyle/>
          <a:p>
            <a:pPr lvl="0"/>
            <a:fld id="{CF8BF5C1-0C31-4117-9346-26B34DEE768C}" type="slidenum">
              <a:rPr lang="en-US" altLang="en-US" noProof="0" smtClean="0"/>
              <a:pPr lvl="0"/>
              <a:t>17</a:t>
            </a:fld>
            <a:endParaRPr lang="en-US" altLang="en-US" noProof="0" dirty="0"/>
          </a:p>
        </p:txBody>
      </p:sp>
      <p:sp>
        <p:nvSpPr>
          <p:cNvPr id="11" name="Rectangle 10"/>
          <p:cNvSpPr/>
          <p:nvPr/>
        </p:nvSpPr>
        <p:spPr bwMode="auto">
          <a:xfrm>
            <a:off x="914400" y="1963796"/>
            <a:ext cx="933616"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Layer 2 Security</a:t>
            </a:r>
          </a:p>
        </p:txBody>
      </p:sp>
      <p:sp>
        <p:nvSpPr>
          <p:cNvPr id="12" name="Rectangle 11"/>
          <p:cNvSpPr/>
          <p:nvPr/>
        </p:nvSpPr>
        <p:spPr bwMode="auto">
          <a:xfrm>
            <a:off x="2347073" y="1983835"/>
            <a:ext cx="150876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WPA2+WPA3</a:t>
            </a:r>
          </a:p>
        </p:txBody>
      </p:sp>
      <p:sp>
        <p:nvSpPr>
          <p:cNvPr id="13" name="Rectangle 12"/>
          <p:cNvSpPr/>
          <p:nvPr/>
        </p:nvSpPr>
        <p:spPr bwMode="auto">
          <a:xfrm>
            <a:off x="2350008" y="2227227"/>
            <a:ext cx="100584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Enterprise</a:t>
            </a:r>
          </a:p>
        </p:txBody>
      </p:sp>
      <p:sp>
        <p:nvSpPr>
          <p:cNvPr id="16" name="Rectangle 15"/>
          <p:cNvSpPr/>
          <p:nvPr/>
        </p:nvSpPr>
        <p:spPr bwMode="auto">
          <a:xfrm>
            <a:off x="2465614" y="3017520"/>
            <a:ext cx="398030"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WPA2</a:t>
            </a:r>
          </a:p>
        </p:txBody>
      </p:sp>
      <p:sp>
        <p:nvSpPr>
          <p:cNvPr id="17" name="Rectangle 16"/>
          <p:cNvSpPr/>
          <p:nvPr/>
        </p:nvSpPr>
        <p:spPr bwMode="auto">
          <a:xfrm>
            <a:off x="3200400" y="3017520"/>
            <a:ext cx="398030"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WPA3</a:t>
            </a:r>
          </a:p>
        </p:txBody>
      </p:sp>
      <p:sp>
        <p:nvSpPr>
          <p:cNvPr id="18" name="Rectangle 17"/>
          <p:cNvSpPr/>
          <p:nvPr/>
        </p:nvSpPr>
        <p:spPr bwMode="auto">
          <a:xfrm>
            <a:off x="2449127" y="3200400"/>
            <a:ext cx="754638"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CCMP128</a:t>
            </a:r>
          </a:p>
        </p:txBody>
      </p:sp>
      <p:sp>
        <p:nvSpPr>
          <p:cNvPr id="19" name="Rectangle 18"/>
          <p:cNvSpPr/>
          <p:nvPr/>
        </p:nvSpPr>
        <p:spPr bwMode="auto">
          <a:xfrm>
            <a:off x="914400" y="3166293"/>
            <a:ext cx="1015320"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Encryption Cipher</a:t>
            </a:r>
          </a:p>
        </p:txBody>
      </p:sp>
      <p:sp>
        <p:nvSpPr>
          <p:cNvPr id="20" name="Rectangle 19"/>
          <p:cNvSpPr/>
          <p:nvPr/>
        </p:nvSpPr>
        <p:spPr bwMode="auto">
          <a:xfrm>
            <a:off x="914400" y="2962656"/>
            <a:ext cx="409302"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Policy</a:t>
            </a:r>
          </a:p>
        </p:txBody>
      </p:sp>
      <p:sp>
        <p:nvSpPr>
          <p:cNvPr id="21" name="Rectangle 20"/>
          <p:cNvSpPr/>
          <p:nvPr/>
        </p:nvSpPr>
        <p:spPr bwMode="auto">
          <a:xfrm>
            <a:off x="748166" y="3389303"/>
            <a:ext cx="985294"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FAST Transition</a:t>
            </a:r>
          </a:p>
        </p:txBody>
      </p:sp>
      <p:sp>
        <p:nvSpPr>
          <p:cNvPr id="23" name="Rectangle 22"/>
          <p:cNvSpPr/>
          <p:nvPr/>
        </p:nvSpPr>
        <p:spPr bwMode="auto">
          <a:xfrm>
            <a:off x="914400" y="3616839"/>
            <a:ext cx="895176"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FAST Transition</a:t>
            </a:r>
          </a:p>
        </p:txBody>
      </p:sp>
      <p:sp>
        <p:nvSpPr>
          <p:cNvPr id="24" name="Rectangle 23"/>
          <p:cNvSpPr>
            <a:spLocks noChangeAspect="1"/>
          </p:cNvSpPr>
          <p:nvPr/>
        </p:nvSpPr>
        <p:spPr bwMode="auto">
          <a:xfrm>
            <a:off x="2405387" y="2496105"/>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a:ea typeface="+mn-ea"/>
              <a:cs typeface="+mn-cs"/>
            </a:endParaRPr>
          </a:p>
        </p:txBody>
      </p:sp>
      <p:sp>
        <p:nvSpPr>
          <p:cNvPr id="25" name="Rectangle 24"/>
          <p:cNvSpPr/>
          <p:nvPr/>
        </p:nvSpPr>
        <p:spPr bwMode="auto">
          <a:xfrm>
            <a:off x="2405387" y="3616839"/>
            <a:ext cx="73152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Disabled</a:t>
            </a:r>
          </a:p>
        </p:txBody>
      </p:sp>
      <p:sp>
        <p:nvSpPr>
          <p:cNvPr id="26" name="Rectangle 25"/>
          <p:cNvSpPr/>
          <p:nvPr/>
        </p:nvSpPr>
        <p:spPr bwMode="auto">
          <a:xfrm>
            <a:off x="2405387" y="4068198"/>
            <a:ext cx="731520"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Required</a:t>
            </a:r>
          </a:p>
        </p:txBody>
      </p:sp>
      <p:sp>
        <p:nvSpPr>
          <p:cNvPr id="27" name="Rectangle 26"/>
          <p:cNvSpPr/>
          <p:nvPr/>
        </p:nvSpPr>
        <p:spPr bwMode="auto">
          <a:xfrm>
            <a:off x="2405387" y="4331594"/>
            <a:ext cx="737698"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1</a:t>
            </a:r>
          </a:p>
        </p:txBody>
      </p:sp>
      <p:sp>
        <p:nvSpPr>
          <p:cNvPr id="28" name="Rectangle 27"/>
          <p:cNvSpPr/>
          <p:nvPr/>
        </p:nvSpPr>
        <p:spPr bwMode="auto">
          <a:xfrm>
            <a:off x="2405387" y="4658795"/>
            <a:ext cx="737698" cy="137160"/>
          </a:xfrm>
          <a:prstGeom prst="rect">
            <a:avLst/>
          </a:prstGeom>
          <a:solidFill>
            <a:schemeClr val="bg1"/>
          </a:solidFill>
          <a:ln w="9525">
            <a:solidFill>
              <a:schemeClr val="bg1">
                <a:lumMod val="75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200</a:t>
            </a:r>
          </a:p>
        </p:txBody>
      </p:sp>
      <p:sp>
        <p:nvSpPr>
          <p:cNvPr id="29" name="Rectangle 28"/>
          <p:cNvSpPr/>
          <p:nvPr/>
        </p:nvSpPr>
        <p:spPr bwMode="auto">
          <a:xfrm>
            <a:off x="914400" y="4068198"/>
            <a:ext cx="328413"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PMF</a:t>
            </a:r>
          </a:p>
        </p:txBody>
      </p:sp>
      <p:sp>
        <p:nvSpPr>
          <p:cNvPr id="30" name="Rectangle 29"/>
          <p:cNvSpPr/>
          <p:nvPr/>
        </p:nvSpPr>
        <p:spPr bwMode="auto">
          <a:xfrm>
            <a:off x="914400" y="4244395"/>
            <a:ext cx="1060537" cy="298959"/>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Comeback timer(1-</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10sec)</a:t>
            </a:r>
          </a:p>
        </p:txBody>
      </p:sp>
      <p:sp>
        <p:nvSpPr>
          <p:cNvPr id="31" name="Rectangle 30"/>
          <p:cNvSpPr/>
          <p:nvPr/>
        </p:nvSpPr>
        <p:spPr bwMode="auto">
          <a:xfrm>
            <a:off x="914400" y="4577895"/>
            <a:ext cx="1321749" cy="298959"/>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SA Query Timeout(100-</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500msec)</a:t>
            </a:r>
          </a:p>
        </p:txBody>
      </p:sp>
      <p:sp>
        <p:nvSpPr>
          <p:cNvPr id="35" name="Rectangle 34"/>
          <p:cNvSpPr/>
          <p:nvPr/>
        </p:nvSpPr>
        <p:spPr bwMode="auto">
          <a:xfrm>
            <a:off x="752499" y="3830420"/>
            <a:ext cx="1713563"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Protected Frame Management</a:t>
            </a:r>
          </a:p>
        </p:txBody>
      </p:sp>
      <p:sp>
        <p:nvSpPr>
          <p:cNvPr id="37" name="Rectangle 36"/>
          <p:cNvSpPr/>
          <p:nvPr/>
        </p:nvSpPr>
        <p:spPr bwMode="auto">
          <a:xfrm>
            <a:off x="914399" y="5212080"/>
            <a:ext cx="822960"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SUITEB192-1X</a:t>
            </a:r>
          </a:p>
        </p:txBody>
      </p:sp>
      <p:sp>
        <p:nvSpPr>
          <p:cNvPr id="42" name="Rectangle 41"/>
          <p:cNvSpPr/>
          <p:nvPr/>
        </p:nvSpPr>
        <p:spPr bwMode="auto">
          <a:xfrm>
            <a:off x="2482775" y="5196276"/>
            <a:ext cx="425532"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Enable</a:t>
            </a:r>
          </a:p>
        </p:txBody>
      </p:sp>
      <p:sp>
        <p:nvSpPr>
          <p:cNvPr id="45" name="Rectangle 44"/>
          <p:cNvSpPr/>
          <p:nvPr/>
        </p:nvSpPr>
        <p:spPr bwMode="auto">
          <a:xfrm>
            <a:off x="744565" y="4946553"/>
            <a:ext cx="1950976"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Authentication Key Management</a:t>
            </a:r>
          </a:p>
        </p:txBody>
      </p:sp>
      <p:sp>
        <p:nvSpPr>
          <p:cNvPr id="46" name="Rectangle 45"/>
          <p:cNvSpPr/>
          <p:nvPr/>
        </p:nvSpPr>
        <p:spPr bwMode="auto">
          <a:xfrm>
            <a:off x="752499" y="2735120"/>
            <a:ext cx="1598907" cy="13716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100" normalizeH="0" baseline="0" noProof="0" dirty="0">
                <a:ln>
                  <a:noFill/>
                </a:ln>
                <a:solidFill>
                  <a:srgbClr val="17406D">
                    <a:lumMod val="60000"/>
                    <a:lumOff val="40000"/>
                  </a:srgbClr>
                </a:solidFill>
                <a:effectLst>
                  <a:outerShdw blurRad="38100" dist="38100" dir="2700000" algn="tl">
                    <a:srgbClr val="000000">
                      <a:alpha val="43137"/>
                    </a:srgbClr>
                  </a:outerShdw>
                </a:effectLst>
                <a:uLnTx/>
                <a:uFillTx/>
                <a:latin typeface="Arial"/>
                <a:ea typeface="+mn-ea"/>
                <a:cs typeface="+mn-cs"/>
              </a:rPr>
              <a:t>WPA2+WPA3 PARAMETERS</a:t>
            </a:r>
          </a:p>
        </p:txBody>
      </p:sp>
      <p:sp>
        <p:nvSpPr>
          <p:cNvPr id="52" name="Rectangle 51"/>
          <p:cNvSpPr/>
          <p:nvPr/>
        </p:nvSpPr>
        <p:spPr bwMode="auto">
          <a:xfrm>
            <a:off x="914400" y="2195054"/>
            <a:ext cx="933616"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Security Type</a:t>
            </a:r>
          </a:p>
        </p:txBody>
      </p:sp>
      <p:sp>
        <p:nvSpPr>
          <p:cNvPr id="53" name="Rectangle 52"/>
          <p:cNvSpPr/>
          <p:nvPr/>
        </p:nvSpPr>
        <p:spPr bwMode="auto">
          <a:xfrm>
            <a:off x="914400" y="2453238"/>
            <a:ext cx="933616" cy="18288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MAC Filtering</a:t>
            </a:r>
          </a:p>
        </p:txBody>
      </p:sp>
      <p:sp>
        <p:nvSpPr>
          <p:cNvPr id="58" name="Rectangle 57"/>
          <p:cNvSpPr>
            <a:spLocks noChangeAspect="1"/>
          </p:cNvSpPr>
          <p:nvPr/>
        </p:nvSpPr>
        <p:spPr bwMode="auto">
          <a:xfrm>
            <a:off x="3108960" y="3184627"/>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a:ea typeface="+mn-ea"/>
              <a:cs typeface="+mn-cs"/>
            </a:endParaRPr>
          </a:p>
        </p:txBody>
      </p:sp>
      <p:sp>
        <p:nvSpPr>
          <p:cNvPr id="59" name="Rectangle 58"/>
          <p:cNvSpPr/>
          <p:nvPr/>
        </p:nvSpPr>
        <p:spPr bwMode="auto">
          <a:xfrm>
            <a:off x="3200400" y="3200400"/>
            <a:ext cx="754638"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CCMP256</a:t>
            </a:r>
          </a:p>
        </p:txBody>
      </p:sp>
      <p:sp>
        <p:nvSpPr>
          <p:cNvPr id="60" name="Rectangle 59"/>
          <p:cNvSpPr>
            <a:spLocks noChangeAspect="1"/>
          </p:cNvSpPr>
          <p:nvPr/>
        </p:nvSpPr>
        <p:spPr bwMode="auto">
          <a:xfrm>
            <a:off x="3840480" y="3200400"/>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a:ea typeface="+mn-ea"/>
              <a:cs typeface="+mn-cs"/>
            </a:endParaRPr>
          </a:p>
        </p:txBody>
      </p:sp>
      <p:sp>
        <p:nvSpPr>
          <p:cNvPr id="62" name="Rectangle 61"/>
          <p:cNvSpPr/>
          <p:nvPr/>
        </p:nvSpPr>
        <p:spPr bwMode="auto">
          <a:xfrm>
            <a:off x="3931920" y="3200400"/>
            <a:ext cx="754638"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GCMP128</a:t>
            </a:r>
          </a:p>
        </p:txBody>
      </p:sp>
      <p:sp>
        <p:nvSpPr>
          <p:cNvPr id="65" name="Rectangle 64"/>
          <p:cNvSpPr/>
          <p:nvPr/>
        </p:nvSpPr>
        <p:spPr bwMode="auto">
          <a:xfrm>
            <a:off x="4663440" y="3200400"/>
            <a:ext cx="581308" cy="91440"/>
          </a:xfrm>
          <a:prstGeom prst="rect">
            <a:avLst/>
          </a:prstGeom>
          <a:noFill/>
          <a:ln w="9525">
            <a:noFill/>
            <a:miter lim="800000"/>
            <a:headEnd/>
            <a:tailEnd/>
          </a:ln>
          <a:effectLst>
            <a:innerShdw blurRad="38100">
              <a:prstClr val="black">
                <a:alpha val="50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black">
                    <a:lumMod val="75000"/>
                    <a:lumOff val="25000"/>
                  </a:prstClr>
                </a:solidFill>
                <a:effectLst/>
                <a:uLnTx/>
                <a:uFillTx/>
                <a:latin typeface="Arial"/>
                <a:ea typeface="+mn-ea"/>
                <a:cs typeface="+mn-cs"/>
              </a:rPr>
              <a:t>GCMP256</a:t>
            </a:r>
          </a:p>
        </p:txBody>
      </p:sp>
      <p:sp>
        <p:nvSpPr>
          <p:cNvPr id="66" name="Rectangle 65"/>
          <p:cNvSpPr>
            <a:spLocks noChangeAspect="1"/>
          </p:cNvSpPr>
          <p:nvPr/>
        </p:nvSpPr>
        <p:spPr bwMode="auto">
          <a:xfrm>
            <a:off x="2377440" y="3200400"/>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a:ea typeface="+mn-ea"/>
              <a:cs typeface="+mn-cs"/>
            </a:endParaRPr>
          </a:p>
        </p:txBody>
      </p:sp>
      <p:sp>
        <p:nvSpPr>
          <p:cNvPr id="67" name="Rectangle 66"/>
          <p:cNvSpPr/>
          <p:nvPr/>
        </p:nvSpPr>
        <p:spPr bwMode="auto">
          <a:xfrm>
            <a:off x="4625910" y="1778095"/>
            <a:ext cx="3017520" cy="54864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Layer 2 Security: WPA2+WPA3</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Security Type: Enterprise mode</a:t>
            </a:r>
          </a:p>
        </p:txBody>
      </p:sp>
      <p:cxnSp>
        <p:nvCxnSpPr>
          <p:cNvPr id="68" name="Straight Arrow Connector 42"/>
          <p:cNvCxnSpPr>
            <a:stCxn id="67" idx="1"/>
            <a:endCxn id="71" idx="3"/>
          </p:cNvCxnSpPr>
          <p:nvPr/>
        </p:nvCxnSpPr>
        <p:spPr>
          <a:xfrm rot="10800000" flipV="1">
            <a:off x="3359864" y="2052415"/>
            <a:ext cx="1266047" cy="251096"/>
          </a:xfrm>
          <a:prstGeom prst="curvedConnector3">
            <a:avLst>
              <a:gd name="adj1" fmla="val 50000"/>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69" name="Rectangle 68"/>
          <p:cNvSpPr/>
          <p:nvPr/>
        </p:nvSpPr>
        <p:spPr bwMode="auto">
          <a:xfrm>
            <a:off x="5623560" y="2694080"/>
            <a:ext cx="2651760" cy="73152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Policy WPA3 + WPA2 Enabled</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WPA3 Enterprise mode</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Encryption Cipher: GCMP256 </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endParaRPr>
          </a:p>
        </p:txBody>
      </p:sp>
      <p:cxnSp>
        <p:nvCxnSpPr>
          <p:cNvPr id="70" name="Straight Arrow Connector 42"/>
          <p:cNvCxnSpPr>
            <a:stCxn id="69" idx="1"/>
            <a:endCxn id="17" idx="3"/>
          </p:cNvCxnSpPr>
          <p:nvPr/>
        </p:nvCxnSpPr>
        <p:spPr>
          <a:xfrm flipH="1">
            <a:off x="3598430" y="3059840"/>
            <a:ext cx="2025130" cy="3400"/>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72" name="Straight Arrow Connector 42"/>
          <p:cNvCxnSpPr>
            <a:stCxn id="69" idx="1"/>
            <a:endCxn id="65" idx="3"/>
          </p:cNvCxnSpPr>
          <p:nvPr/>
        </p:nvCxnSpPr>
        <p:spPr>
          <a:xfrm rot="10800000" flipV="1">
            <a:off x="5244748" y="3059840"/>
            <a:ext cx="378812" cy="186280"/>
          </a:xfrm>
          <a:prstGeom prst="curvedConnector3">
            <a:avLst>
              <a:gd name="adj1" fmla="val 50000"/>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74" name="Rectangle 73"/>
          <p:cNvSpPr/>
          <p:nvPr/>
        </p:nvSpPr>
        <p:spPr bwMode="auto">
          <a:xfrm>
            <a:off x="4600079" y="4527005"/>
            <a:ext cx="4094784" cy="1463040"/>
          </a:xfrm>
          <a:prstGeom prst="rect">
            <a:avLst/>
          </a:prstGeom>
          <a:solidFill>
            <a:schemeClr val="bg1">
              <a:lumMod val="95000"/>
            </a:schemeClr>
          </a:solidFill>
          <a:ln w="12700">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SUITEB192-bit Mode offered by WPA3-Enterprise.</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When used PMF shall be set to required</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endPar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endParaRP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SUITEB192-bitlevel security.</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TLS_ECDHE_RSA_WITH_AES_256_GCM_SHA384</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TLS_ECDHE_ECDSA_WITH_AES_256_GCM_SHA384</a:t>
            </a:r>
          </a:p>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endPar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endParaRPr>
          </a:p>
        </p:txBody>
      </p:sp>
      <p:cxnSp>
        <p:nvCxnSpPr>
          <p:cNvPr id="75" name="Straight Arrow Connector 42"/>
          <p:cNvCxnSpPr>
            <a:stCxn id="74" idx="1"/>
            <a:endCxn id="42" idx="3"/>
          </p:cNvCxnSpPr>
          <p:nvPr/>
        </p:nvCxnSpPr>
        <p:spPr>
          <a:xfrm flipH="1">
            <a:off x="2908307" y="5258525"/>
            <a:ext cx="1691772" cy="6331"/>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76" name="Straight Arrow Connector 42"/>
          <p:cNvCxnSpPr>
            <a:stCxn id="67" idx="1"/>
            <a:endCxn id="64" idx="3"/>
          </p:cNvCxnSpPr>
          <p:nvPr/>
        </p:nvCxnSpPr>
        <p:spPr>
          <a:xfrm flipH="1">
            <a:off x="3861523" y="2052415"/>
            <a:ext cx="764387" cy="3885"/>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82" name="Rectangle 81"/>
          <p:cNvSpPr>
            <a:spLocks noChangeAspect="1"/>
          </p:cNvSpPr>
          <p:nvPr/>
        </p:nvSpPr>
        <p:spPr bwMode="auto">
          <a:xfrm>
            <a:off x="2377440" y="3017520"/>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a:ea typeface="+mn-ea"/>
              <a:cs typeface="+mn-cs"/>
            </a:endParaRPr>
          </a:p>
        </p:txBody>
      </p:sp>
      <p:sp>
        <p:nvSpPr>
          <p:cNvPr id="85" name="Rectangle 84"/>
          <p:cNvSpPr/>
          <p:nvPr/>
        </p:nvSpPr>
        <p:spPr bwMode="auto">
          <a:xfrm>
            <a:off x="4610100" y="3952110"/>
            <a:ext cx="1658993" cy="365760"/>
          </a:xfrm>
          <a:prstGeom prst="rect">
            <a:avLst/>
          </a:prstGeom>
          <a:solidFill>
            <a:schemeClr val="bg1">
              <a:lumMod val="95000"/>
            </a:schemeClr>
          </a:solidFill>
          <a:ln w="9525">
            <a:solidFill>
              <a:schemeClr val="tx1"/>
            </a:solidFill>
            <a:miter lim="800000"/>
            <a:headEnd/>
            <a:tailEnd/>
          </a:ln>
          <a:effectLst>
            <a:outerShdw blurRad="50800" dist="76200" dir="5400000" rotWithShape="0">
              <a:prstClr val="black">
                <a:alpha val="50000"/>
              </a:prstClr>
            </a:outerShdw>
          </a:effectLst>
          <a:scene3d>
            <a:camera prst="orthographicFront">
              <a:rot lat="0" lon="0" rev="0"/>
            </a:camera>
            <a:lightRig rig="contrasting" dir="t">
              <a:rot lat="0" lon="0" rev="1500000"/>
            </a:lightRig>
          </a:scene3d>
          <a:sp3d prstMaterial="metal"/>
        </p:spPr>
        <p:txBody>
          <a:bodyPr wrap="none" rtlCol="0" anchor="t"/>
          <a:lstStyle/>
          <a:p>
            <a:pPr marL="182880" marR="0" lvl="0" indent="-182880" algn="l" defTabSz="457200" rtl="0" eaLnBrk="1" fontAlgn="auto" latinLnBrk="0" hangingPunct="1">
              <a:lnSpc>
                <a:spcPct val="100000"/>
              </a:lnSpc>
              <a:spcBef>
                <a:spcPts val="0"/>
              </a:spcBef>
              <a:spcAft>
                <a:spcPts val="0"/>
              </a:spcAft>
              <a:buClr>
                <a:srgbClr val="0F6FC6">
                  <a:lumMod val="75000"/>
                </a:srgbClr>
              </a:buClr>
              <a:buSzTx/>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uLnTx/>
                <a:uFillTx/>
                <a:latin typeface="Calibri" panose="020F0502020204030204" pitchFamily="34" charset="0"/>
                <a:ea typeface="+mn-ea"/>
                <a:cs typeface="Calibri" panose="020F0502020204030204" pitchFamily="34" charset="0"/>
              </a:rPr>
              <a:t>PMF is Required</a:t>
            </a:r>
          </a:p>
        </p:txBody>
      </p:sp>
      <p:cxnSp>
        <p:nvCxnSpPr>
          <p:cNvPr id="86" name="Straight Arrow Connector 42"/>
          <p:cNvCxnSpPr>
            <a:stCxn id="85" idx="1"/>
            <a:endCxn id="73" idx="3"/>
          </p:cNvCxnSpPr>
          <p:nvPr/>
        </p:nvCxnSpPr>
        <p:spPr>
          <a:xfrm flipH="1">
            <a:off x="3138775" y="4134990"/>
            <a:ext cx="1471325" cy="2670"/>
          </a:xfrm>
          <a:prstGeom prst="straightConnector1">
            <a:avLst/>
          </a:prstGeom>
          <a:ln w="38100">
            <a:solidFill>
              <a:schemeClr val="tx2">
                <a:lumMod val="40000"/>
                <a:lumOff val="60000"/>
              </a:schemeClr>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5989466" y="1139210"/>
            <a:ext cx="2788773" cy="584775"/>
          </a:xfrm>
          <a:prstGeom prst="rect">
            <a:avLst/>
          </a:prstGeom>
        </p:spPr>
        <p:txBody>
          <a:bodyPr wrap="square">
            <a:spAutoFit/>
          </a:bodyPr>
          <a:lstStyle/>
          <a:p>
            <a:pPr marL="0" marR="0" lvl="0" indent="0" algn="l" defTabSz="914400" rtl="0" eaLnBrk="1" fontAlgn="base" latinLnBrk="0" hangingPunct="1">
              <a:lnSpc>
                <a:spcPct val="100000"/>
              </a:lnSpc>
              <a:spcBef>
                <a:spcPts val="0"/>
              </a:spcBef>
              <a:spcAft>
                <a:spcPct val="0"/>
              </a:spcAft>
              <a:buClrTx/>
              <a:buSzPct val="80000"/>
              <a:buFontTx/>
              <a:buNone/>
              <a:tabLst/>
              <a:defRPr/>
            </a:pPr>
            <a:r>
              <a:rPr kumimoji="0" lang="en-US" sz="1600" b="1" i="1" u="none" strike="noStrike" kern="0" cap="none" spc="0" normalizeH="0" baseline="0" noProof="0" dirty="0">
                <a:ln>
                  <a:noFill/>
                </a:ln>
                <a:solidFill>
                  <a:schemeClr val="bg2">
                    <a:lumMod val="75000"/>
                  </a:schemeClr>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Authentication Methods</a:t>
            </a:r>
          </a:p>
          <a:p>
            <a:pPr marL="274320" marR="0" lvl="0" indent="-274320" algn="l" defTabSz="914400" rtl="0" eaLnBrk="1" fontAlgn="base" latinLnBrk="0" hangingPunct="1">
              <a:lnSpc>
                <a:spcPct val="100000"/>
              </a:lnSpc>
              <a:spcBef>
                <a:spcPts val="0"/>
              </a:spcBef>
              <a:spcAft>
                <a:spcPct val="0"/>
              </a:spcAft>
              <a:buClr>
                <a:schemeClr val="tx2">
                  <a:lumMod val="40000"/>
                  <a:lumOff val="60000"/>
                </a:schemeClr>
              </a:buClr>
              <a:buSzPct val="80000"/>
              <a:buFont typeface="Arial" panose="020B0604020202020204" pitchFamily="34" charset="0"/>
              <a:buChar char="•"/>
              <a:tabLst/>
              <a:defRPr/>
            </a:pPr>
            <a:r>
              <a:rPr kumimoji="0" lang="en-US" sz="1600" b="1"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WPA3 Enterprise mode</a:t>
            </a:r>
          </a:p>
        </p:txBody>
      </p:sp>
      <p:sp>
        <p:nvSpPr>
          <p:cNvPr id="64" name="Rounded Rectangle 63"/>
          <p:cNvSpPr>
            <a:spLocks noChangeAspect="1"/>
          </p:cNvSpPr>
          <p:nvPr/>
        </p:nvSpPr>
        <p:spPr>
          <a:xfrm>
            <a:off x="3742651" y="1996864"/>
            <a:ext cx="118872" cy="118872"/>
          </a:xfrm>
          <a:prstGeom prst="roundRect">
            <a:avLst>
              <a:gd name="adj" fmla="val 10000"/>
            </a:avLst>
          </a:prstGeom>
          <a:blipFill rotWithShape="1">
            <a:blip r:embed="rId3"/>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1" name="Rounded Rectangle 70"/>
          <p:cNvSpPr>
            <a:spLocks noChangeAspect="1"/>
          </p:cNvSpPr>
          <p:nvPr/>
        </p:nvSpPr>
        <p:spPr>
          <a:xfrm>
            <a:off x="3240991" y="2244075"/>
            <a:ext cx="118872" cy="118872"/>
          </a:xfrm>
          <a:prstGeom prst="roundRect">
            <a:avLst>
              <a:gd name="adj" fmla="val 10000"/>
            </a:avLst>
          </a:prstGeom>
          <a:blipFill rotWithShape="1">
            <a:blip r:embed="rId3"/>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3" name="Rounded Rectangle 72"/>
          <p:cNvSpPr>
            <a:spLocks noChangeAspect="1"/>
          </p:cNvSpPr>
          <p:nvPr/>
        </p:nvSpPr>
        <p:spPr>
          <a:xfrm>
            <a:off x="3019903" y="4078224"/>
            <a:ext cx="118872" cy="118872"/>
          </a:xfrm>
          <a:prstGeom prst="roundRect">
            <a:avLst>
              <a:gd name="adj" fmla="val 10000"/>
            </a:avLst>
          </a:prstGeom>
          <a:blipFill rotWithShape="1">
            <a:blip r:embed="rId3"/>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7" name="Rounded Rectangle 76"/>
          <p:cNvSpPr>
            <a:spLocks noChangeAspect="1"/>
          </p:cNvSpPr>
          <p:nvPr/>
        </p:nvSpPr>
        <p:spPr>
          <a:xfrm>
            <a:off x="3022831" y="3630168"/>
            <a:ext cx="118872" cy="118872"/>
          </a:xfrm>
          <a:prstGeom prst="roundRect">
            <a:avLst>
              <a:gd name="adj" fmla="val 10000"/>
            </a:avLst>
          </a:prstGeom>
          <a:blipFill rotWithShape="1">
            <a:blip r:embed="rId3"/>
            <a:stretch>
              <a:fillRect/>
            </a:stretch>
          </a:blipFill>
          <a:ln w="25400" cap="flat" cmpd="sng" algn="ctr">
            <a:solidFill>
              <a:schemeClr val="bg1">
                <a:lumMod val="75000"/>
              </a:schemeClr>
            </a:solidFill>
            <a:prstDash val="solid"/>
          </a:ln>
          <a:effectLst/>
          <a:scene3d>
            <a:camera prst="orthographicFront"/>
            <a:lightRig rig="threePt" dir="t"/>
          </a:scene3d>
          <a:sp3d>
            <a:bevelT/>
          </a:sp3d>
        </p:spPr>
        <p:style>
          <a:lnRef idx="2">
            <a:scrgbClr r="0" g="0" b="0"/>
          </a:lnRef>
          <a:fillRef idx="1">
            <a:scrgbClr r="0" g="0" b="0"/>
          </a:fillRef>
          <a:effectRef idx="0">
            <a:scrgbClr r="0" g="0" b="0"/>
          </a:effectRef>
          <a:fontRef idx="minor">
            <a:schemeClr val="lt1">
              <a:hueOff val="0"/>
              <a:satOff val="0"/>
              <a:lumOff val="0"/>
              <a:alphaOff val="0"/>
            </a:schemeClr>
          </a:fontRef>
        </p:style>
      </p:sp>
      <p:sp>
        <p:nvSpPr>
          <p:cNvPr id="78" name="Rectangle 77"/>
          <p:cNvSpPr>
            <a:spLocks noChangeAspect="1"/>
          </p:cNvSpPr>
          <p:nvPr/>
        </p:nvSpPr>
        <p:spPr bwMode="auto">
          <a:xfrm>
            <a:off x="3106035" y="3017520"/>
            <a:ext cx="92717" cy="91440"/>
          </a:xfrm>
          <a:prstGeom prst="rect">
            <a:avLst/>
          </a:prstGeom>
          <a:solidFill>
            <a:schemeClr val="bg1">
              <a:lumMod val="85000"/>
            </a:schemeClr>
          </a:solidFill>
          <a:ln w="9525">
            <a:solidFill>
              <a:schemeClr val="bg1">
                <a:lumMod val="50000"/>
              </a:schemeClr>
            </a:solidFill>
            <a:miter lim="800000"/>
            <a:headEnd/>
            <a:tailEnd/>
          </a:ln>
          <a:effectLst>
            <a:innerShdw blurRad="38100" dist="25400" dir="13500000">
              <a:prstClr val="black">
                <a:alpha val="75000"/>
              </a:prstClr>
            </a:inn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800" b="1" i="0" u="none" strike="noStrike" kern="1200" cap="none" spc="0" normalizeH="0" baseline="0" noProof="0" dirty="0">
              <a:ln>
                <a:noFill/>
              </a:ln>
              <a:solidFill>
                <a:prstClr val="black"/>
              </a:solidFill>
              <a:effectLst/>
              <a:uLnTx/>
              <a:uFillTx/>
              <a:latin typeface="Arial"/>
              <a:ea typeface="+mn-ea"/>
              <a:cs typeface="+mn-cs"/>
            </a:endParaRPr>
          </a:p>
        </p:txBody>
      </p:sp>
      <p:pic>
        <p:nvPicPr>
          <p:cNvPr id="8" name="Picture 7"/>
          <p:cNvPicPr preferRelativeResize="0">
            <a:picLocks/>
          </p:cNvPicPr>
          <p:nvPr/>
        </p:nvPicPr>
        <p:blipFill>
          <a:blip r:embed="rId4">
            <a:duotone>
              <a:prstClr val="black"/>
              <a:schemeClr val="accent5">
                <a:tint val="45000"/>
                <a:satMod val="400000"/>
              </a:schemeClr>
            </a:duotone>
          </a:blip>
          <a:stretch>
            <a:fillRect/>
          </a:stretch>
        </p:blipFill>
        <p:spPr>
          <a:xfrm>
            <a:off x="3106673" y="3017520"/>
            <a:ext cx="91440" cy="91440"/>
          </a:xfrm>
          <a:prstGeom prst="rect">
            <a:avLst/>
          </a:prstGeom>
          <a:ln>
            <a:solidFill>
              <a:srgbClr val="00B050"/>
            </a:solidFill>
          </a:ln>
          <a:effectLst>
            <a:innerShdw blurRad="38100">
              <a:prstClr val="black"/>
            </a:innerShdw>
          </a:effectLst>
        </p:spPr>
      </p:pic>
      <p:pic>
        <p:nvPicPr>
          <p:cNvPr id="79" name="Picture 78"/>
          <p:cNvPicPr preferRelativeResize="0">
            <a:picLocks/>
          </p:cNvPicPr>
          <p:nvPr/>
        </p:nvPicPr>
        <p:blipFill>
          <a:blip r:embed="rId4">
            <a:duotone>
              <a:prstClr val="black"/>
              <a:schemeClr val="accent5">
                <a:tint val="45000"/>
                <a:satMod val="400000"/>
              </a:schemeClr>
            </a:duotone>
          </a:blip>
          <a:stretch>
            <a:fillRect/>
          </a:stretch>
        </p:blipFill>
        <p:spPr>
          <a:xfrm>
            <a:off x="4572000" y="3200400"/>
            <a:ext cx="91440" cy="91440"/>
          </a:xfrm>
          <a:prstGeom prst="rect">
            <a:avLst/>
          </a:prstGeom>
          <a:ln>
            <a:solidFill>
              <a:srgbClr val="00B050"/>
            </a:solidFill>
          </a:ln>
          <a:effectLst>
            <a:innerShdw blurRad="38100">
              <a:prstClr val="black"/>
            </a:innerShdw>
          </a:effectLst>
        </p:spPr>
      </p:pic>
      <p:pic>
        <p:nvPicPr>
          <p:cNvPr id="83" name="Picture 82"/>
          <p:cNvPicPr preferRelativeResize="0">
            <a:picLocks/>
          </p:cNvPicPr>
          <p:nvPr/>
        </p:nvPicPr>
        <p:blipFill>
          <a:blip r:embed="rId4">
            <a:duotone>
              <a:prstClr val="black"/>
              <a:schemeClr val="accent5">
                <a:tint val="45000"/>
                <a:satMod val="400000"/>
              </a:schemeClr>
            </a:duotone>
          </a:blip>
          <a:stretch>
            <a:fillRect/>
          </a:stretch>
        </p:blipFill>
        <p:spPr>
          <a:xfrm>
            <a:off x="2377440" y="5212080"/>
            <a:ext cx="91440" cy="91440"/>
          </a:xfrm>
          <a:prstGeom prst="rect">
            <a:avLst/>
          </a:prstGeom>
          <a:ln>
            <a:solidFill>
              <a:srgbClr val="00B050"/>
            </a:solidFill>
          </a:ln>
          <a:effectLst>
            <a:innerShdw blurRad="38100">
              <a:prstClr val="black"/>
            </a:innerShdw>
          </a:effectLst>
        </p:spPr>
      </p:pic>
    </p:spTree>
    <p:extLst>
      <p:ext uri="{BB962C8B-B14F-4D97-AF65-F5344CB8AC3E}">
        <p14:creationId xmlns:p14="http://schemas.microsoft.com/office/powerpoint/2010/main" val="25574700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81000" y="1066800"/>
            <a:ext cx="4191000" cy="5334000"/>
          </a:xfrm>
        </p:spPr>
        <p:txBody>
          <a:bodyPr/>
          <a:lstStyle/>
          <a:p>
            <a:r>
              <a:rPr lang="en-US" dirty="0"/>
              <a:t>Authentication Methods</a:t>
            </a:r>
          </a:p>
          <a:p>
            <a:pPr lvl="1"/>
            <a:r>
              <a:rPr lang="en-US" dirty="0"/>
              <a:t>Captive Portal</a:t>
            </a:r>
          </a:p>
          <a:p>
            <a:pPr lvl="2"/>
            <a:r>
              <a:rPr lang="en-US" sz="1800" b="0" dirty="0"/>
              <a:t>Basic accountability for access to the public network</a:t>
            </a:r>
          </a:p>
          <a:p>
            <a:pPr lvl="2"/>
            <a:r>
              <a:rPr lang="en-US" sz="1800" b="0" dirty="0"/>
              <a:t>Allows guests to use an "open" WiFi network</a:t>
            </a:r>
          </a:p>
          <a:p>
            <a:pPr lvl="2"/>
            <a:r>
              <a:rPr lang="en-US" sz="1800" b="0" dirty="0"/>
              <a:t>Background reconnection for mobile users</a:t>
            </a:r>
          </a:p>
          <a:p>
            <a:pPr lvl="2"/>
            <a:r>
              <a:rPr lang="en-US" sz="1800" b="0" dirty="0"/>
              <a:t>Visitors accepts the AUP or terms of service</a:t>
            </a:r>
          </a:p>
        </p:txBody>
      </p:sp>
      <p:sp>
        <p:nvSpPr>
          <p:cNvPr id="17" name="Title 16"/>
          <p:cNvSpPr>
            <a:spLocks noGrp="1"/>
          </p:cNvSpPr>
          <p:nvPr>
            <p:ph type="title"/>
          </p:nvPr>
        </p:nvSpPr>
        <p:spPr/>
        <p:txBody>
          <a:bodyPr/>
          <a:lstStyle/>
          <a:p>
            <a:r>
              <a:rPr lang="en-US" sz="18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18</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pic>
        <p:nvPicPr>
          <p:cNvPr id="12" name="Picture 11"/>
          <p:cNvPicPr>
            <a:picLocks noChangeAspect="1"/>
          </p:cNvPicPr>
          <p:nvPr/>
        </p:nvPicPr>
        <p:blipFill rotWithShape="1">
          <a:blip r:embed="rId2"/>
          <a:srcRect l="24051" t="1698" r="23080" b="3190"/>
          <a:stretch/>
        </p:blipFill>
        <p:spPr>
          <a:xfrm>
            <a:off x="5004558" y="1127760"/>
            <a:ext cx="3773682" cy="5212080"/>
          </a:xfrm>
          <a:prstGeom prst="rect">
            <a:avLst/>
          </a:prstGeom>
          <a:ln>
            <a:solidFill>
              <a:schemeClr val="bg1">
                <a:lumMod val="50000"/>
              </a:schemeClr>
            </a:solidFill>
          </a:ln>
          <a:effectLst>
            <a:outerShdw blurRad="50800" dist="76200" dir="5400000" rotWithShape="0">
              <a:prstClr val="black">
                <a:alpha val="50000"/>
              </a:prstClr>
            </a:outerShdw>
          </a:effectLst>
        </p:spPr>
      </p:pic>
    </p:spTree>
    <p:extLst>
      <p:ext uri="{BB962C8B-B14F-4D97-AF65-F5344CB8AC3E}">
        <p14:creationId xmlns:p14="http://schemas.microsoft.com/office/powerpoint/2010/main" val="18075811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84AB9F6-D6A2-E540-BEA3-2F8757C18BD3}"/>
              </a:ext>
            </a:extLst>
          </p:cNvPr>
          <p:cNvSpPr/>
          <p:nvPr/>
        </p:nvSpPr>
        <p:spPr bwMode="auto">
          <a:xfrm>
            <a:off x="381000" y="4355025"/>
            <a:ext cx="8530525" cy="2031126"/>
          </a:xfrm>
          <a:prstGeom prst="rect">
            <a:avLst/>
          </a:prstGeom>
          <a:solidFill>
            <a:schemeClr val="bg2"/>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rtlCol="0" anchor="ctr"/>
          <a:lstStyle/>
          <a:p>
            <a:pPr algn="ctr"/>
            <a:endParaRPr lang="en-US"/>
          </a:p>
        </p:txBody>
      </p:sp>
      <p:sp>
        <p:nvSpPr>
          <p:cNvPr id="2" name="Content Placeholder 1"/>
          <p:cNvSpPr>
            <a:spLocks noGrp="1"/>
          </p:cNvSpPr>
          <p:nvPr>
            <p:ph sz="half" idx="1"/>
          </p:nvPr>
        </p:nvSpPr>
        <p:spPr/>
        <p:txBody>
          <a:bodyPr/>
          <a:lstStyle/>
          <a:p>
            <a:r>
              <a:rPr lang="en-US" dirty="0"/>
              <a:t>Authentication Protocols</a:t>
            </a:r>
          </a:p>
          <a:p>
            <a:pPr lvl="1"/>
            <a:r>
              <a:rPr lang="en-US" sz="1400" b="0" dirty="0"/>
              <a:t>PPP (Point-to-Point Protocol) </a:t>
            </a:r>
          </a:p>
          <a:p>
            <a:pPr lvl="2"/>
            <a:r>
              <a:rPr lang="en-US" sz="1400" b="0" dirty="0"/>
              <a:t>Used when  authentication needs to be sent across these networks.</a:t>
            </a:r>
          </a:p>
          <a:p>
            <a:pPr lvl="3"/>
            <a:r>
              <a:rPr lang="en-US" sz="1400" b="0" dirty="0"/>
              <a:t>PAP (Password Authentication Protocol)</a:t>
            </a:r>
          </a:p>
          <a:p>
            <a:pPr lvl="4"/>
            <a:r>
              <a:rPr lang="en-US" sz="1400" b="0" dirty="0"/>
              <a:t>Passwords are transmitted as clear text and can be easily captured.</a:t>
            </a:r>
          </a:p>
          <a:p>
            <a:pPr lvl="4"/>
            <a:r>
              <a:rPr lang="en-US" sz="1400" b="0" dirty="0"/>
              <a:t>2-way handshake</a:t>
            </a:r>
          </a:p>
          <a:p>
            <a:pPr lvl="3"/>
            <a:r>
              <a:rPr lang="en-US" sz="1400" b="0" dirty="0"/>
              <a:t>CHAP/</a:t>
            </a:r>
            <a:r>
              <a:rPr lang="en-US" sz="1400" b="0" dirty="0" err="1"/>
              <a:t>MSCHAP</a:t>
            </a:r>
            <a:r>
              <a:rPr lang="en-US" sz="1400" b="0" dirty="0"/>
              <a:t> (Microsoft Challenge Handshake Authentication Protocol)</a:t>
            </a:r>
          </a:p>
          <a:p>
            <a:pPr lvl="4"/>
            <a:r>
              <a:rPr lang="en-US" sz="1400" b="0" dirty="0"/>
              <a:t>Uses a challenge-response mechanism with password encryption</a:t>
            </a:r>
          </a:p>
          <a:p>
            <a:pPr lvl="4"/>
            <a:r>
              <a:rPr lang="en-US" sz="1400" b="0" dirty="0"/>
              <a:t>Client send cryptographic function of the password (password hash)</a:t>
            </a:r>
          </a:p>
          <a:p>
            <a:pPr lvl="4"/>
            <a:endParaRPr lang="en-US" sz="1600" b="0" dirty="0"/>
          </a:p>
        </p:txBody>
      </p:sp>
      <p:sp>
        <p:nvSpPr>
          <p:cNvPr id="3" name="Title 2"/>
          <p:cNvSpPr>
            <a:spLocks noGrp="1"/>
          </p:cNvSpPr>
          <p:nvPr>
            <p:ph type="title"/>
          </p:nvPr>
        </p:nvSpPr>
        <p:spPr/>
        <p:txBody>
          <a:bodyPr/>
          <a:lstStyle/>
          <a:p>
            <a:pPr algn="r"/>
            <a:r>
              <a:rPr lang="en-US" sz="20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defTabSz="457200" rtl="0" eaLnBrk="0" fontAlgn="auto" latinLnBrk="0" hangingPunct="0">
                <a:lnSpc>
                  <a:spcPct val="100000"/>
                </a:lnSpc>
                <a:spcBef>
                  <a:spcPts val="0"/>
                </a:spcBef>
                <a:spcAft>
                  <a:spcPts val="0"/>
                </a:spcAft>
                <a:buClrTx/>
                <a:buSzTx/>
                <a:buFontTx/>
                <a:buNone/>
                <a:tabLst/>
                <a:defRPr/>
              </a:pPr>
              <a:t>19</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pic>
        <p:nvPicPr>
          <p:cNvPr id="5" name="Picture 4">
            <a:extLst>
              <a:ext uri="{FF2B5EF4-FFF2-40B4-BE49-F238E27FC236}">
                <a16:creationId xmlns:a16="http://schemas.microsoft.com/office/drawing/2014/main" id="{ACBC72C8-6C28-C14A-9667-8DD416259A4F}"/>
              </a:ext>
            </a:extLst>
          </p:cNvPr>
          <p:cNvPicPr>
            <a:picLocks noChangeAspect="1"/>
          </p:cNvPicPr>
          <p:nvPr/>
        </p:nvPicPr>
        <p:blipFill>
          <a:blip r:embed="rId3"/>
          <a:stretch>
            <a:fillRect/>
          </a:stretch>
        </p:blipFill>
        <p:spPr>
          <a:xfrm>
            <a:off x="640287" y="4566920"/>
            <a:ext cx="3931713" cy="1555403"/>
          </a:xfrm>
          <a:prstGeom prst="rect">
            <a:avLst/>
          </a:prstGeom>
        </p:spPr>
      </p:pic>
      <p:pic>
        <p:nvPicPr>
          <p:cNvPr id="6" name="Picture 5">
            <a:extLst>
              <a:ext uri="{FF2B5EF4-FFF2-40B4-BE49-F238E27FC236}">
                <a16:creationId xmlns:a16="http://schemas.microsoft.com/office/drawing/2014/main" id="{EB7DEF59-9241-5E4B-A436-7FEA00B0F58C}"/>
              </a:ext>
            </a:extLst>
          </p:cNvPr>
          <p:cNvPicPr>
            <a:picLocks noChangeAspect="1"/>
          </p:cNvPicPr>
          <p:nvPr/>
        </p:nvPicPr>
        <p:blipFill>
          <a:blip r:embed="rId4"/>
          <a:stretch>
            <a:fillRect/>
          </a:stretch>
        </p:blipFill>
        <p:spPr>
          <a:xfrm>
            <a:off x="4934768" y="4566920"/>
            <a:ext cx="3828231" cy="1461490"/>
          </a:xfrm>
          <a:prstGeom prst="rect">
            <a:avLst/>
          </a:prstGeom>
        </p:spPr>
      </p:pic>
      <p:sp>
        <p:nvSpPr>
          <p:cNvPr id="7" name="TextBox 6">
            <a:extLst>
              <a:ext uri="{FF2B5EF4-FFF2-40B4-BE49-F238E27FC236}">
                <a16:creationId xmlns:a16="http://schemas.microsoft.com/office/drawing/2014/main" id="{D96DBA54-CBE9-B349-A19C-FD8AF2AD1064}"/>
              </a:ext>
            </a:extLst>
          </p:cNvPr>
          <p:cNvSpPr txBox="1"/>
          <p:nvPr/>
        </p:nvSpPr>
        <p:spPr>
          <a:xfrm>
            <a:off x="2372434" y="6086392"/>
            <a:ext cx="570900" cy="307777"/>
          </a:xfrm>
          <a:prstGeom prst="rect">
            <a:avLst/>
          </a:prstGeom>
          <a:noFill/>
        </p:spPr>
        <p:txBody>
          <a:bodyPr wrap="square" rtlCol="0">
            <a:spAutoFit/>
          </a:bodyPr>
          <a:lstStyle/>
          <a:p>
            <a:r>
              <a:rPr lang="en-US" sz="1400" dirty="0">
                <a:solidFill>
                  <a:schemeClr val="tx2">
                    <a:lumMod val="40000"/>
                    <a:lumOff val="60000"/>
                  </a:schemeClr>
                </a:solidFill>
              </a:rPr>
              <a:t>PAP</a:t>
            </a:r>
          </a:p>
        </p:txBody>
      </p:sp>
      <p:sp>
        <p:nvSpPr>
          <p:cNvPr id="8" name="TextBox 7">
            <a:extLst>
              <a:ext uri="{FF2B5EF4-FFF2-40B4-BE49-F238E27FC236}">
                <a16:creationId xmlns:a16="http://schemas.microsoft.com/office/drawing/2014/main" id="{F0472E68-FC38-964D-87BF-CE131A04FA0E}"/>
              </a:ext>
            </a:extLst>
          </p:cNvPr>
          <p:cNvSpPr txBox="1"/>
          <p:nvPr/>
        </p:nvSpPr>
        <p:spPr>
          <a:xfrm>
            <a:off x="6795267" y="6078373"/>
            <a:ext cx="778117" cy="307777"/>
          </a:xfrm>
          <a:prstGeom prst="rect">
            <a:avLst/>
          </a:prstGeom>
          <a:noFill/>
        </p:spPr>
        <p:txBody>
          <a:bodyPr wrap="square" rtlCol="0">
            <a:spAutoFit/>
          </a:bodyPr>
          <a:lstStyle/>
          <a:p>
            <a:r>
              <a:rPr lang="en-US" sz="1400" b="1" dirty="0">
                <a:solidFill>
                  <a:schemeClr val="tx2">
                    <a:lumMod val="40000"/>
                    <a:lumOff val="60000"/>
                  </a:schemeClr>
                </a:solidFill>
              </a:rPr>
              <a:t>CHAP</a:t>
            </a:r>
          </a:p>
        </p:txBody>
      </p:sp>
    </p:spTree>
    <p:extLst>
      <p:ext uri="{BB962C8B-B14F-4D97-AF65-F5344CB8AC3E}">
        <p14:creationId xmlns:p14="http://schemas.microsoft.com/office/powerpoint/2010/main" val="3550985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a:spLocks noGrp="1"/>
          </p:cNvSpPr>
          <p:nvPr>
            <p:ph type="subTitle" idx="1"/>
          </p:nvPr>
        </p:nvSpPr>
        <p:spPr/>
        <p:txBody>
          <a:bodyPr anchor="ctr"/>
          <a:lstStyle/>
          <a:p>
            <a:pPr>
              <a:spcBef>
                <a:spcPts val="600"/>
              </a:spcBef>
            </a:pPr>
            <a:r>
              <a:rPr lang="en-US" sz="3600" cap="small" dirty="0"/>
              <a:t>Securing Wireless &amp; Mobile Solutions</a:t>
            </a:r>
          </a:p>
        </p:txBody>
      </p:sp>
      <p:sp>
        <p:nvSpPr>
          <p:cNvPr id="4" name="Slide Number Placeholder 3"/>
          <p:cNvSpPr>
            <a:spLocks noGrp="1"/>
          </p:cNvSpPr>
          <p:nvPr>
            <p:ph type="sldNum" sz="quarter" idx="10"/>
          </p:nvPr>
        </p:nvSpPr>
        <p:spPr/>
        <p:txBody>
          <a:bodyPr/>
          <a:lstStyle/>
          <a:p>
            <a:pPr marL="0" marR="0" lvl="0" indent="0" algn="r" defTabSz="457200" rtl="0" eaLnBrk="0" fontAlgn="auto" latinLnBrk="0" hangingPunct="0">
              <a:lnSpc>
                <a:spcPct val="100000"/>
              </a:lnSpc>
              <a:spcBef>
                <a:spcPts val="0"/>
              </a:spcBef>
              <a:spcAft>
                <a:spcPts val="0"/>
              </a:spcAft>
              <a:buClrTx/>
              <a:buSzTx/>
              <a:buFontTx/>
              <a:buNone/>
              <a:tabLst/>
              <a:defRPr/>
            </a:pPr>
            <a:fld id="{C09EDBA3-3DB7-489E-B256-AF2FE92E8C1C}" type="slidenum">
              <a:rPr kumimoji="0" lang="en-US" altLang="en-US" sz="1000" b="0" i="0" u="none" strike="noStrike" kern="1200" cap="none" spc="0" normalizeH="0" baseline="0" noProof="0" smtClean="0">
                <a:ln>
                  <a:noFill/>
                </a:ln>
                <a:solidFill>
                  <a:srgbClr val="969696"/>
                </a:solidFill>
                <a:effectLst/>
                <a:uLnTx/>
                <a:uFillTx/>
                <a:latin typeface="Arial"/>
                <a:ea typeface="+mn-ea"/>
                <a:cs typeface="+mn-cs"/>
              </a:rPr>
              <a:pPr marL="0" marR="0" lvl="0" indent="0" algn="r" defTabSz="457200" rtl="0" eaLnBrk="0" fontAlgn="auto" latinLnBrk="0" hangingPunct="0">
                <a:lnSpc>
                  <a:spcPct val="100000"/>
                </a:lnSpc>
                <a:spcBef>
                  <a:spcPts val="0"/>
                </a:spcBef>
                <a:spcAft>
                  <a:spcPts val="0"/>
                </a:spcAft>
                <a:buClrTx/>
                <a:buSzTx/>
                <a:buFontTx/>
                <a:buNone/>
                <a:tabLst/>
                <a:defRPr/>
              </a:pPr>
              <a:t>2</a:t>
            </a:fld>
            <a:endParaRPr kumimoji="0" lang="en-US" altLang="en-US" sz="1000" b="0" i="0" u="none" strike="noStrike" kern="1200" cap="none" spc="0" normalizeH="0" baseline="0" noProof="0" dirty="0">
              <a:ln>
                <a:noFill/>
              </a:ln>
              <a:solidFill>
                <a:srgbClr val="808080"/>
              </a:solidFill>
              <a:effectLst/>
              <a:uLnTx/>
              <a:uFillTx/>
              <a:latin typeface="Arial"/>
              <a:ea typeface="+mn-ea"/>
              <a:cs typeface="+mn-cs"/>
            </a:endParaRPr>
          </a:p>
        </p:txBody>
      </p:sp>
    </p:spTree>
    <p:extLst>
      <p:ext uri="{BB962C8B-B14F-4D97-AF65-F5344CB8AC3E}">
        <p14:creationId xmlns:p14="http://schemas.microsoft.com/office/powerpoint/2010/main" val="40951221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F2DD6F5-2371-4456-B05F-4E10D9F0FF7D}"/>
              </a:ext>
            </a:extLst>
          </p:cNvPr>
          <p:cNvSpPr>
            <a:spLocks noGrp="1"/>
          </p:cNvSpPr>
          <p:nvPr>
            <p:ph type="sldNum" sz="quarter" idx="4"/>
          </p:nvPr>
        </p:nvSpPr>
        <p:spPr/>
        <p:txBody>
          <a:bodyPr/>
          <a:lstStyle/>
          <a:p>
            <a:fld id="{B7CF8A19-3A9E-4ABC-B336-2FDDE321C72D}" type="slidenum">
              <a:rPr lang="en-US" sz="1000" smtClean="0">
                <a:solidFill>
                  <a:schemeClr val="tx2">
                    <a:lumMod val="40000"/>
                    <a:lumOff val="60000"/>
                  </a:schemeClr>
                </a:solidFill>
              </a:rPr>
              <a:pPr/>
              <a:t>20</a:t>
            </a:fld>
            <a:endParaRPr lang="en-US" sz="1000" dirty="0">
              <a:solidFill>
                <a:schemeClr val="tx2">
                  <a:lumMod val="40000"/>
                  <a:lumOff val="60000"/>
                </a:schemeClr>
              </a:solidFill>
            </a:endParaRP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10" name="Add-in 9" title="Web Video Player">
                <a:extLst>
                  <a:ext uri="{FF2B5EF4-FFF2-40B4-BE49-F238E27FC236}">
                    <a16:creationId xmlns:a16="http://schemas.microsoft.com/office/drawing/2014/main" id="{F71C4A68-4E34-0C4E-86F7-932C53FE43E7}"/>
                  </a:ext>
                </a:extLst>
              </p:cNvPr>
              <p:cNvGraphicFramePr>
                <a:graphicFrameLocks noGrp="1"/>
              </p:cNvGraphicFramePr>
              <p:nvPr>
                <p:extLst>
                  <p:ext uri="{D42A27DB-BD31-4B8C-83A1-F6EECF244321}">
                    <p14:modId xmlns:p14="http://schemas.microsoft.com/office/powerpoint/2010/main" val="327757997"/>
                  </p:ext>
                </p:extLst>
              </p:nvPr>
            </p:nvGraphicFramePr>
            <p:xfrm>
              <a:off x="108488" y="1131376"/>
              <a:ext cx="8911526" cy="5067946"/>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10" name="Add-in 9" title="Web Video Player">
                <a:extLst>
                  <a:ext uri="{FF2B5EF4-FFF2-40B4-BE49-F238E27FC236}">
                    <a16:creationId xmlns:a16="http://schemas.microsoft.com/office/drawing/2014/main" id="{F71C4A68-4E34-0C4E-86F7-932C53FE43E7}"/>
                  </a:ext>
                </a:extLst>
              </p:cNvPr>
              <p:cNvPicPr>
                <a:picLocks noGrp="1" noRot="1" noChangeAspect="1" noMove="1" noResize="1" noEditPoints="1" noAdjustHandles="1" noChangeArrowheads="1" noChangeShapeType="1"/>
              </p:cNvPicPr>
              <p:nvPr/>
            </p:nvPicPr>
            <p:blipFill>
              <a:blip r:embed="rId4"/>
              <a:stretch>
                <a:fillRect/>
              </a:stretch>
            </p:blipFill>
            <p:spPr>
              <a:xfrm>
                <a:off x="108488" y="1131376"/>
                <a:ext cx="8911526" cy="5067946"/>
              </a:xfrm>
              <a:prstGeom prst="rect">
                <a:avLst/>
              </a:prstGeom>
            </p:spPr>
          </p:pic>
        </mc:Fallback>
      </mc:AlternateContent>
      <p:sp>
        <p:nvSpPr>
          <p:cNvPr id="5" name="TextBox 4">
            <a:extLst>
              <a:ext uri="{FF2B5EF4-FFF2-40B4-BE49-F238E27FC236}">
                <a16:creationId xmlns:a16="http://schemas.microsoft.com/office/drawing/2014/main" id="{F4AF66D3-39D8-9F40-A6B0-7EE84DF342DB}"/>
              </a:ext>
            </a:extLst>
          </p:cNvPr>
          <p:cNvSpPr txBox="1"/>
          <p:nvPr/>
        </p:nvSpPr>
        <p:spPr>
          <a:xfrm>
            <a:off x="1465730" y="454087"/>
            <a:ext cx="7422776" cy="400110"/>
          </a:xfrm>
          <a:prstGeom prst="rect">
            <a:avLst/>
          </a:prstGeom>
          <a:noFill/>
        </p:spPr>
        <p:txBody>
          <a:bodyPr wrap="square" rtlCol="0">
            <a:spAutoFit/>
          </a:bodyPr>
          <a:lstStyle/>
          <a:p>
            <a:pPr algn="r"/>
            <a:r>
              <a:rPr lang="en-US" sz="2000" b="1" i="1" dirty="0">
                <a:solidFill>
                  <a:schemeClr val="tx2">
                    <a:lumMod val="40000"/>
                    <a:lumOff val="60000"/>
                  </a:schemeClr>
                </a:solidFill>
                <a:latin typeface="Calibri" panose="020F0502020204030204" pitchFamily="34" charset="0"/>
                <a:cs typeface="Calibri" panose="020F0502020204030204" pitchFamily="34" charset="0"/>
              </a:rPr>
              <a:t>Introduction to the Point-to-Point Protocols</a:t>
            </a:r>
          </a:p>
        </p:txBody>
      </p:sp>
    </p:spTree>
    <p:extLst>
      <p:ext uri="{BB962C8B-B14F-4D97-AF65-F5344CB8AC3E}">
        <p14:creationId xmlns:p14="http://schemas.microsoft.com/office/powerpoint/2010/main" val="35496984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prstGeom prst="rect">
            <a:avLst/>
          </a:prstGeom>
        </p:spPr>
        <p:txBody>
          <a:bodyPr vert="horz" wrap="square" lIns="0" tIns="43339" rIns="0" bIns="0" numCol="1" rtlCol="0" anchor="ctr" anchorCtr="0" compatLnSpc="1">
            <a:prstTxWarp prst="textNoShape">
              <a:avLst/>
            </a:prstTxWarp>
            <a:spAutoFit/>
          </a:bodyPr>
          <a:lstStyle/>
          <a:p>
            <a:pPr marL="1981676" marR="3810" indent="-1753076">
              <a:lnSpc>
                <a:spcPts val="2130"/>
              </a:lnSpc>
              <a:spcBef>
                <a:spcPts val="341"/>
              </a:spcBef>
            </a:pPr>
            <a:r>
              <a:rPr lang="en-US" sz="1950" spc="4" dirty="0" err="1"/>
              <a:t>802.1x</a:t>
            </a:r>
            <a:r>
              <a:rPr lang="en-US" sz="1950" spc="4" dirty="0"/>
              <a:t> Port Security</a:t>
            </a:r>
            <a:endParaRPr sz="1950" dirty="0"/>
          </a:p>
        </p:txBody>
      </p:sp>
      <p:sp>
        <p:nvSpPr>
          <p:cNvPr id="4" name="object 4"/>
          <p:cNvSpPr/>
          <p:nvPr/>
        </p:nvSpPr>
        <p:spPr>
          <a:xfrm>
            <a:off x="1279564" y="1271674"/>
            <a:ext cx="7381719" cy="4369413"/>
          </a:xfrm>
          <a:prstGeom prst="rect">
            <a:avLst/>
          </a:prstGeom>
          <a:blipFill>
            <a:blip r:embed="rId3" cstate="print"/>
            <a:stretch>
              <a:fillRect/>
            </a:stretch>
          </a:blipFill>
        </p:spPr>
        <p:txBody>
          <a:bodyPr wrap="square" lIns="0" tIns="0" rIns="0" bIns="0" rtlCol="0"/>
          <a:lstStyle/>
          <a:p>
            <a:endParaRPr sz="1350">
              <a:solidFill>
                <a:prstClr val="black"/>
              </a:solidFill>
              <a:latin typeface="Calibri"/>
            </a:endParaRPr>
          </a:p>
        </p:txBody>
      </p:sp>
      <p:sp>
        <p:nvSpPr>
          <p:cNvPr id="9" name="Slide Number Placeholder 3">
            <a:extLst>
              <a:ext uri="{FF2B5EF4-FFF2-40B4-BE49-F238E27FC236}">
                <a16:creationId xmlns:a16="http://schemas.microsoft.com/office/drawing/2014/main" id="{0614FD95-193D-4149-958A-1B53F136158A}"/>
              </a:ext>
            </a:extLst>
          </p:cNvPr>
          <p:cNvSpPr txBox="1">
            <a:spLocks/>
          </p:cNvSpPr>
          <p:nvPr/>
        </p:nvSpPr>
        <p:spPr>
          <a:xfrm>
            <a:off x="7988300" y="6629400"/>
            <a:ext cx="114300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B7CF8A19-3A9E-4ABC-B336-2FDDE321C72D}" type="slidenum">
              <a:rPr lang="en-US" sz="1000" b="1">
                <a:solidFill>
                  <a:schemeClr val="tx2">
                    <a:lumMod val="40000"/>
                    <a:lumOff val="60000"/>
                  </a:schemeClr>
                </a:solidFill>
              </a:rPr>
              <a:pPr algn="ctr"/>
              <a:t>21</a:t>
            </a:fld>
            <a:endParaRPr lang="en-US" sz="1000" b="1" dirty="0">
              <a:solidFill>
                <a:schemeClr val="tx2">
                  <a:lumMod val="40000"/>
                  <a:lumOff val="60000"/>
                </a:schemeClr>
              </a:solidFill>
            </a:endParaRPr>
          </a:p>
        </p:txBody>
      </p:sp>
    </p:spTree>
    <p:extLst>
      <p:ext uri="{BB962C8B-B14F-4D97-AF65-F5344CB8AC3E}">
        <p14:creationId xmlns:p14="http://schemas.microsoft.com/office/powerpoint/2010/main" val="35307952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Authentication Protocols</a:t>
            </a:r>
          </a:p>
          <a:p>
            <a:pPr lvl="1"/>
            <a:r>
              <a:rPr lang="en-US" b="0" dirty="0"/>
              <a:t>IEEE 802.1x</a:t>
            </a:r>
          </a:p>
          <a:p>
            <a:pPr lvl="2"/>
            <a:r>
              <a:rPr lang="en-US" b="0" dirty="0"/>
              <a:t>Standard for Port-Based Network Access Control (PNAC)</a:t>
            </a:r>
          </a:p>
          <a:p>
            <a:pPr lvl="2"/>
            <a:r>
              <a:rPr lang="en-US" b="0" dirty="0"/>
              <a:t>Provides protected authentication for secure wired and wireless networks</a:t>
            </a:r>
          </a:p>
          <a:p>
            <a:pPr lvl="3"/>
            <a:r>
              <a:rPr lang="en-US" b="0" dirty="0"/>
              <a:t>Switch (LAN)</a:t>
            </a:r>
          </a:p>
          <a:p>
            <a:pPr lvl="3"/>
            <a:r>
              <a:rPr lang="en-US" b="0" dirty="0"/>
              <a:t>Access Point (Wireless)</a:t>
            </a:r>
          </a:p>
          <a:p>
            <a:pPr lvl="3"/>
            <a:r>
              <a:rPr lang="en-US" b="0" dirty="0"/>
              <a:t>Wireless LAN Controller (WLC)</a:t>
            </a:r>
          </a:p>
          <a:p>
            <a:pPr lvl="2"/>
            <a:r>
              <a:rPr lang="en-US" b="0" dirty="0"/>
              <a:t>Ensures access is granted only after a user or device has been authenticated</a:t>
            </a:r>
          </a:p>
          <a:p>
            <a:pPr lvl="3"/>
            <a:r>
              <a:rPr lang="en-US" b="0" dirty="0"/>
              <a:t>EAPoL (EAP over LAN)</a:t>
            </a:r>
          </a:p>
          <a:p>
            <a:pPr lvl="3"/>
            <a:r>
              <a:rPr lang="en-US" b="0" dirty="0"/>
              <a:t>EAPoW (EAP over Wireless)</a:t>
            </a:r>
          </a:p>
          <a:p>
            <a:pPr lvl="2"/>
            <a:r>
              <a:rPr lang="en-US" b="0" dirty="0"/>
              <a:t>Authentication Server</a:t>
            </a:r>
          </a:p>
          <a:p>
            <a:pPr lvl="3"/>
            <a:r>
              <a:rPr lang="en-US" b="0" dirty="0"/>
              <a:t>RADIUS</a:t>
            </a:r>
          </a:p>
          <a:p>
            <a:pPr lvl="3"/>
            <a:r>
              <a:rPr lang="en-US" b="0" dirty="0"/>
              <a:t>TACACS+</a:t>
            </a:r>
          </a:p>
        </p:txBody>
      </p:sp>
      <p:sp>
        <p:nvSpPr>
          <p:cNvPr id="3" name="Title 2"/>
          <p:cNvSpPr>
            <a:spLocks noGrp="1"/>
          </p:cNvSpPr>
          <p:nvPr>
            <p:ph type="title"/>
          </p:nvPr>
        </p:nvSpPr>
        <p:spPr/>
        <p:txBody>
          <a:bodyPr/>
          <a:lstStyle/>
          <a:p>
            <a:r>
              <a:rPr lang="en-US"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b="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22</a:t>
            </a:fld>
            <a:endParaRPr kumimoji="0" lang="en-US" altLang="en-US" sz="1000" b="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12164667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Authentication Protocols </a:t>
            </a:r>
          </a:p>
          <a:p>
            <a:pPr lvl="1"/>
            <a:r>
              <a:rPr lang="en-US" b="0" dirty="0"/>
              <a:t>Extensible Authentication Protocol (EAP) </a:t>
            </a:r>
          </a:p>
          <a:p>
            <a:pPr lvl="2"/>
            <a:r>
              <a:rPr lang="en-US" b="0" dirty="0"/>
              <a:t>Authentication framework allowing point-to-point connections</a:t>
            </a:r>
          </a:p>
          <a:p>
            <a:pPr lvl="2"/>
            <a:r>
              <a:rPr lang="en-US" b="0" dirty="0"/>
              <a:t>Commonly used with wireless communication</a:t>
            </a:r>
          </a:p>
          <a:p>
            <a:pPr lvl="3"/>
            <a:r>
              <a:rPr lang="en-US" b="0" dirty="0"/>
              <a:t>EAP TLS</a:t>
            </a:r>
          </a:p>
          <a:p>
            <a:pPr lvl="3"/>
            <a:r>
              <a:rPr lang="en-US" b="0" dirty="0"/>
              <a:t>PEAP (Protected Extensible Authentication Protocol) </a:t>
            </a:r>
          </a:p>
          <a:p>
            <a:pPr lvl="3"/>
            <a:r>
              <a:rPr lang="en-US" b="0" dirty="0"/>
              <a:t>EAP-TTLS</a:t>
            </a:r>
          </a:p>
          <a:p>
            <a:pPr lvl="3"/>
            <a:r>
              <a:rPr lang="en-US" b="0" dirty="0"/>
              <a:t>EAP-FAST (</a:t>
            </a:r>
            <a:r>
              <a:rPr lang="en-US" b="0" i="0" dirty="0"/>
              <a:t>Flexible Authentication via Secure Tunneling)</a:t>
            </a:r>
          </a:p>
          <a:p>
            <a:pPr lvl="4"/>
            <a:r>
              <a:rPr lang="en-US" b="0" dirty="0"/>
              <a:t>Cisco proprietary. Replaced LEAP. </a:t>
            </a:r>
          </a:p>
          <a:p>
            <a:pPr lvl="4" defTabSz="731543">
              <a:defRPr/>
            </a:pPr>
            <a:r>
              <a:rPr lang="en-US" b="0" dirty="0"/>
              <a:t>Server generates a key and provides it to trusted clients</a:t>
            </a:r>
          </a:p>
          <a:p>
            <a:pPr lvl="4" defTabSz="731543">
              <a:defRPr/>
            </a:pPr>
            <a:r>
              <a:rPr lang="en-US" b="0" dirty="0"/>
              <a:t>Does not use certificates but can support the use of them</a:t>
            </a:r>
          </a:p>
          <a:p>
            <a:pPr marL="822960" lvl="4" indent="0">
              <a:buNone/>
            </a:pPr>
            <a:endParaRPr lang="en-US" dirty="0"/>
          </a:p>
        </p:txBody>
      </p:sp>
      <p:sp>
        <p:nvSpPr>
          <p:cNvPr id="3" name="Title 2"/>
          <p:cNvSpPr>
            <a:spLocks noGrp="1"/>
          </p:cNvSpPr>
          <p:nvPr>
            <p:ph type="title"/>
          </p:nvPr>
        </p:nvSpPr>
        <p:spPr/>
        <p:txBody>
          <a:bodyPr/>
          <a:lstStyle/>
          <a:p>
            <a:r>
              <a:rPr lang="en-US"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23</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13360996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Authentication Protocols </a:t>
            </a:r>
          </a:p>
          <a:p>
            <a:pPr lvl="1"/>
            <a:r>
              <a:rPr lang="en-US" sz="1600" b="0" dirty="0"/>
              <a:t>EAP-TLS (EAP over Transport Layer Security)</a:t>
            </a:r>
          </a:p>
          <a:p>
            <a:pPr lvl="2"/>
            <a:r>
              <a:rPr lang="en-US" sz="1600" b="0" dirty="0"/>
              <a:t>Most secure (compared to other EAP methods)</a:t>
            </a:r>
          </a:p>
          <a:p>
            <a:pPr lvl="2"/>
            <a:r>
              <a:rPr lang="en-US" sz="1600" b="0" dirty="0"/>
              <a:t>No user intervention</a:t>
            </a:r>
          </a:p>
          <a:p>
            <a:pPr lvl="2"/>
            <a:r>
              <a:rPr lang="en-US" sz="1600" b="0" dirty="0"/>
              <a:t>Needs X.509 certificates installed on the endpoints for  mutual authentication</a:t>
            </a:r>
          </a:p>
          <a:p>
            <a:pPr lvl="3"/>
            <a:r>
              <a:rPr lang="en-US" sz="1600" b="0" dirty="0"/>
              <a:t>Requires certificate on the clients</a:t>
            </a:r>
          </a:p>
          <a:p>
            <a:pPr lvl="3"/>
            <a:r>
              <a:rPr lang="en-US" sz="1600" b="0" dirty="0"/>
              <a:t>Requires certificate on 802.1x server</a:t>
            </a:r>
          </a:p>
          <a:p>
            <a:endParaRPr lang="en-US" dirty="0"/>
          </a:p>
        </p:txBody>
      </p:sp>
      <p:sp>
        <p:nvSpPr>
          <p:cNvPr id="25" name="Title 24"/>
          <p:cNvSpPr>
            <a:spLocks noGrp="1"/>
          </p:cNvSpPr>
          <p:nvPr>
            <p:ph type="title"/>
          </p:nvPr>
        </p:nvSpPr>
        <p:spPr/>
        <p:txBody>
          <a:bodyPr/>
          <a:lstStyle/>
          <a:p>
            <a:r>
              <a:rPr lang="en-US" sz="1800" dirty="0"/>
              <a:t>3.4 Given a scenario, install and configure wireless security settings</a:t>
            </a:r>
          </a:p>
        </p:txBody>
      </p:sp>
      <p:sp>
        <p:nvSpPr>
          <p:cNvPr id="3" name="Rectangle 2">
            <a:extLst>
              <a:ext uri="{FF2B5EF4-FFF2-40B4-BE49-F238E27FC236}">
                <a16:creationId xmlns:a16="http://schemas.microsoft.com/office/drawing/2014/main" id="{99EA39EC-F761-0C46-ABF1-CEF7FA2670EC}"/>
              </a:ext>
            </a:extLst>
          </p:cNvPr>
          <p:cNvSpPr/>
          <p:nvPr/>
        </p:nvSpPr>
        <p:spPr bwMode="auto">
          <a:xfrm>
            <a:off x="287079" y="4274288"/>
            <a:ext cx="8491161" cy="2126512"/>
          </a:xfrm>
          <a:prstGeom prst="rect">
            <a:avLst/>
          </a:prstGeom>
          <a:solidFill>
            <a:schemeClr val="bg2"/>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rtlCol="0" anchor="ctr"/>
          <a:lstStyle/>
          <a:p>
            <a:pPr algn="ctr"/>
            <a:endParaRPr lang="en-US"/>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24</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pic>
        <p:nvPicPr>
          <p:cNvPr id="5" name="Picture 4">
            <a:extLst>
              <a:ext uri="{FF2B5EF4-FFF2-40B4-BE49-F238E27FC236}">
                <a16:creationId xmlns:a16="http://schemas.microsoft.com/office/drawing/2014/main" id="{E4EBEAEB-FBA1-EB4C-BA75-3C010EB562DE}"/>
              </a:ext>
            </a:extLst>
          </p:cNvPr>
          <p:cNvPicPr>
            <a:picLocks noChangeAspect="1"/>
          </p:cNvPicPr>
          <p:nvPr/>
        </p:nvPicPr>
        <p:blipFill>
          <a:blip r:embed="rId2"/>
          <a:stretch>
            <a:fillRect/>
          </a:stretch>
        </p:blipFill>
        <p:spPr>
          <a:xfrm>
            <a:off x="393192" y="4400446"/>
            <a:ext cx="8390271" cy="2001600"/>
          </a:xfrm>
          <a:prstGeom prst="rect">
            <a:avLst/>
          </a:prstGeom>
        </p:spPr>
      </p:pic>
    </p:spTree>
    <p:extLst>
      <p:ext uri="{BB962C8B-B14F-4D97-AF65-F5344CB8AC3E}">
        <p14:creationId xmlns:p14="http://schemas.microsoft.com/office/powerpoint/2010/main" val="10690149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DB1515B-0ADF-0040-A5E0-228934F11345}"/>
              </a:ext>
            </a:extLst>
          </p:cNvPr>
          <p:cNvSpPr/>
          <p:nvPr/>
        </p:nvSpPr>
        <p:spPr bwMode="auto">
          <a:xfrm>
            <a:off x="1214438" y="4572000"/>
            <a:ext cx="7215187" cy="1828800"/>
          </a:xfrm>
          <a:prstGeom prst="rect">
            <a:avLst/>
          </a:prstGeom>
          <a:solidFill>
            <a:schemeClr val="bg2"/>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rtlCol="0" anchor="ctr"/>
          <a:lstStyle/>
          <a:p>
            <a:pPr algn="ctr"/>
            <a:endParaRPr lang="en-US"/>
          </a:p>
        </p:txBody>
      </p:sp>
      <p:sp>
        <p:nvSpPr>
          <p:cNvPr id="2" name="Content Placeholder 1"/>
          <p:cNvSpPr>
            <a:spLocks noGrp="1"/>
          </p:cNvSpPr>
          <p:nvPr>
            <p:ph sz="half" idx="1"/>
          </p:nvPr>
        </p:nvSpPr>
        <p:spPr>
          <a:xfrm>
            <a:off x="381000" y="1066800"/>
            <a:ext cx="4405313" cy="5334000"/>
          </a:xfrm>
        </p:spPr>
        <p:txBody>
          <a:bodyPr/>
          <a:lstStyle/>
          <a:p>
            <a:r>
              <a:rPr lang="en-US" dirty="0"/>
              <a:t>Authentication Protocols </a:t>
            </a:r>
          </a:p>
          <a:p>
            <a:pPr lvl="1"/>
            <a:r>
              <a:rPr lang="en-US" sz="1400" b="0" dirty="0"/>
              <a:t>PEAP (Protected EAP)</a:t>
            </a:r>
          </a:p>
          <a:p>
            <a:pPr lvl="2">
              <a:spcBef>
                <a:spcPts val="600"/>
              </a:spcBef>
            </a:pPr>
            <a:r>
              <a:rPr lang="en-US" sz="1400" b="0" dirty="0"/>
              <a:t>Encapsulated the EAP data and made it more secure for WLANS</a:t>
            </a:r>
          </a:p>
          <a:p>
            <a:pPr lvl="2">
              <a:spcBef>
                <a:spcPts val="600"/>
              </a:spcBef>
            </a:pPr>
            <a:r>
              <a:rPr lang="en-US" sz="1400" b="0" dirty="0"/>
              <a:t>Accomplishes this by using tunneling between PEAP clients and an authentication server</a:t>
            </a:r>
          </a:p>
          <a:p>
            <a:pPr lvl="2">
              <a:spcBef>
                <a:spcPts val="600"/>
              </a:spcBef>
            </a:pPr>
            <a:r>
              <a:rPr lang="en-US" sz="1400" b="0" dirty="0"/>
              <a:t>Provides mutual authentication</a:t>
            </a:r>
          </a:p>
          <a:p>
            <a:pPr lvl="2">
              <a:spcBef>
                <a:spcPts val="600"/>
              </a:spcBef>
            </a:pPr>
            <a:r>
              <a:rPr lang="en-US" sz="1400" b="0" dirty="0"/>
              <a:t>Requires certificate on 802.1x server</a:t>
            </a:r>
          </a:p>
          <a:p>
            <a:pPr lvl="2">
              <a:spcBef>
                <a:spcPts val="600"/>
              </a:spcBef>
            </a:pPr>
            <a:r>
              <a:rPr lang="en-US" sz="1400" b="0" dirty="0"/>
              <a:t>Supports client usernames and EAP-based password inner authentication methods passwords</a:t>
            </a:r>
          </a:p>
          <a:p>
            <a:pPr lvl="3">
              <a:spcBef>
                <a:spcPts val="600"/>
              </a:spcBef>
            </a:pPr>
            <a:r>
              <a:rPr lang="en-US" sz="1400" b="0" dirty="0"/>
              <a:t>EAP-MSCHAPv2 (PEAPv0)</a:t>
            </a:r>
          </a:p>
          <a:p>
            <a:pPr lvl="3">
              <a:spcBef>
                <a:spcPts val="600"/>
              </a:spcBef>
            </a:pPr>
            <a:r>
              <a:rPr lang="en-US" sz="1400" b="0" dirty="0"/>
              <a:t>EAP-GTC (PEAPv1)</a:t>
            </a:r>
          </a:p>
          <a:p>
            <a:pPr lvl="3"/>
            <a:endParaRPr lang="en-US" dirty="0"/>
          </a:p>
          <a:p>
            <a:pPr lvl="2"/>
            <a:endParaRPr lang="en-US" dirty="0"/>
          </a:p>
          <a:p>
            <a:pPr lvl="3"/>
            <a:endParaRPr lang="en-US" dirty="0"/>
          </a:p>
        </p:txBody>
      </p:sp>
      <p:sp>
        <p:nvSpPr>
          <p:cNvPr id="24" name="Title 23"/>
          <p:cNvSpPr>
            <a:spLocks noGrp="1"/>
          </p:cNvSpPr>
          <p:nvPr>
            <p:ph type="title"/>
          </p:nvPr>
        </p:nvSpPr>
        <p:spPr/>
        <p:txBody>
          <a:bodyPr/>
          <a:lstStyle/>
          <a:p>
            <a:r>
              <a:rPr lang="en-US" sz="18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25</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pic>
        <p:nvPicPr>
          <p:cNvPr id="5" name="Picture 4">
            <a:extLst>
              <a:ext uri="{FF2B5EF4-FFF2-40B4-BE49-F238E27FC236}">
                <a16:creationId xmlns:a16="http://schemas.microsoft.com/office/drawing/2014/main" id="{FEB57399-551B-9B44-9C77-9353A174A715}"/>
              </a:ext>
            </a:extLst>
          </p:cNvPr>
          <p:cNvPicPr>
            <a:picLocks noChangeAspect="1"/>
          </p:cNvPicPr>
          <p:nvPr/>
        </p:nvPicPr>
        <p:blipFill>
          <a:blip r:embed="rId2"/>
          <a:stretch>
            <a:fillRect/>
          </a:stretch>
        </p:blipFill>
        <p:spPr>
          <a:xfrm>
            <a:off x="1371600" y="4727064"/>
            <a:ext cx="7015940" cy="1673736"/>
          </a:xfrm>
          <a:prstGeom prst="rect">
            <a:avLst/>
          </a:prstGeom>
        </p:spPr>
      </p:pic>
      <p:sp>
        <p:nvSpPr>
          <p:cNvPr id="3" name="Rectangle 2">
            <a:extLst>
              <a:ext uri="{FF2B5EF4-FFF2-40B4-BE49-F238E27FC236}">
                <a16:creationId xmlns:a16="http://schemas.microsoft.com/office/drawing/2014/main" id="{B35F76D6-AC62-3241-B28C-EC4933DD4446}"/>
              </a:ext>
            </a:extLst>
          </p:cNvPr>
          <p:cNvSpPr/>
          <p:nvPr/>
        </p:nvSpPr>
        <p:spPr>
          <a:xfrm>
            <a:off x="4857663" y="2573551"/>
            <a:ext cx="4046220" cy="1323439"/>
          </a:xfrm>
          <a:prstGeom prst="rect">
            <a:avLst/>
          </a:prstGeom>
          <a:ln>
            <a:solidFill>
              <a:schemeClr val="tx2">
                <a:lumMod val="40000"/>
                <a:lumOff val="60000"/>
              </a:schemeClr>
            </a:solidFill>
          </a:ln>
        </p:spPr>
        <p:txBody>
          <a:bodyPr wrap="square">
            <a:spAutoFit/>
          </a:bodyPr>
          <a:lstStyle/>
          <a:p>
            <a:pPr marL="274320" lvl="2" indent="-274320" defTabSz="914400" fontAlgn="base">
              <a:spcBef>
                <a:spcPts val="600"/>
              </a:spcBef>
              <a:spcAft>
                <a:spcPct val="0"/>
              </a:spcAft>
              <a:buClr>
                <a:srgbClr val="0F6FC6">
                  <a:lumMod val="75000"/>
                </a:srgbClr>
              </a:buClr>
              <a:buSzPct val="100000"/>
              <a:buFont typeface="Arial" panose="020B0604020202020204" pitchFamily="34" charset="0"/>
              <a:buChar char="–"/>
              <a:defRP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Client sends encrypted username and password hash to identify itself</a:t>
            </a:r>
          </a:p>
          <a:p>
            <a:pPr marL="274320" lvl="6" indent="-274320" defTabSz="914400" fontAlgn="base">
              <a:spcBef>
                <a:spcPts val="600"/>
              </a:spcBef>
              <a:spcAft>
                <a:spcPct val="0"/>
              </a:spcAft>
              <a:buClr>
                <a:srgbClr val="0F6FC6">
                  <a:lumMod val="75000"/>
                </a:srgbClr>
              </a:buClr>
              <a:buSzPct val="100000"/>
              <a:buFont typeface="Arial" panose="020B0604020202020204" pitchFamily="34" charset="0"/>
              <a:buChar char="–"/>
              <a:defRP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Username password hash protected by encrypted TLS tunnel</a:t>
            </a:r>
          </a:p>
          <a:p>
            <a:pPr marL="274320" lvl="8" indent="-274320" defTabSz="914400" fontAlgn="base">
              <a:spcBef>
                <a:spcPts val="600"/>
              </a:spcBef>
              <a:spcAft>
                <a:spcPct val="0"/>
              </a:spcAft>
              <a:buClr>
                <a:srgbClr val="0F6FC6">
                  <a:lumMod val="75000"/>
                </a:srgbClr>
              </a:buClr>
              <a:buSzPct val="100000"/>
              <a:buFont typeface="Arial" panose="020B0604020202020204" pitchFamily="34" charset="0"/>
              <a:buChar char="–"/>
              <a:defRP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Client Authenticated by the Radius AAA Server</a:t>
            </a:r>
          </a:p>
        </p:txBody>
      </p:sp>
      <p:cxnSp>
        <p:nvCxnSpPr>
          <p:cNvPr id="7" name="Straight Arrow Connector 6">
            <a:extLst>
              <a:ext uri="{FF2B5EF4-FFF2-40B4-BE49-F238E27FC236}">
                <a16:creationId xmlns:a16="http://schemas.microsoft.com/office/drawing/2014/main" id="{73889EA2-3213-3244-A5BC-4CCAF68FE575}"/>
              </a:ext>
            </a:extLst>
          </p:cNvPr>
          <p:cNvCxnSpPr>
            <a:cxnSpLocks/>
            <a:stCxn id="3" idx="2"/>
          </p:cNvCxnSpPr>
          <p:nvPr/>
        </p:nvCxnSpPr>
        <p:spPr bwMode="auto">
          <a:xfrm flipH="1">
            <a:off x="5832119" y="3896990"/>
            <a:ext cx="1048654" cy="675010"/>
          </a:xfrm>
          <a:prstGeom prst="straightConnector1">
            <a:avLst/>
          </a:prstGeom>
          <a:solidFill>
            <a:schemeClr val="accent1"/>
          </a:solidFill>
          <a:ln w="38100" cap="flat" cmpd="sng" algn="ctr">
            <a:solidFill>
              <a:schemeClr val="tx2">
                <a:lumMod val="40000"/>
                <a:lumOff val="60000"/>
              </a:schemeClr>
            </a:solidFill>
            <a:prstDash val="solid"/>
            <a:round/>
            <a:headEnd type="none" w="med" len="med"/>
            <a:tailEnd type="triangle"/>
          </a:ln>
          <a:effectLst/>
        </p:spPr>
      </p:cxnSp>
      <p:cxnSp>
        <p:nvCxnSpPr>
          <p:cNvPr id="9" name="Straight Arrow Connector 8">
            <a:extLst>
              <a:ext uri="{FF2B5EF4-FFF2-40B4-BE49-F238E27FC236}">
                <a16:creationId xmlns:a16="http://schemas.microsoft.com/office/drawing/2014/main" id="{EF4A653F-B11F-B246-B0BB-2250046DDB6A}"/>
              </a:ext>
            </a:extLst>
          </p:cNvPr>
          <p:cNvCxnSpPr/>
          <p:nvPr/>
        </p:nvCxnSpPr>
        <p:spPr bwMode="auto">
          <a:xfrm>
            <a:off x="9378140" y="4308529"/>
            <a:ext cx="914400" cy="914400"/>
          </a:xfrm>
          <a:prstGeom prst="straightConnector1">
            <a:avLst/>
          </a:prstGeom>
          <a:solidFill>
            <a:schemeClr val="accent1"/>
          </a:solidFill>
          <a:ln w="12700" cap="flat" cmpd="sng" algn="ctr">
            <a:noFill/>
            <a:prstDash val="solid"/>
            <a:round/>
            <a:headEnd type="none" w="med" len="med"/>
            <a:tailEnd type="triangle"/>
          </a:ln>
          <a:effectLst/>
        </p:spPr>
      </p:cxnSp>
    </p:spTree>
    <p:extLst>
      <p:ext uri="{BB962C8B-B14F-4D97-AF65-F5344CB8AC3E}">
        <p14:creationId xmlns:p14="http://schemas.microsoft.com/office/powerpoint/2010/main" val="21674326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p:cNvSpPr>
            <a:spLocks noGrp="1"/>
          </p:cNvSpPr>
          <p:nvPr>
            <p:ph sz="half" idx="1"/>
          </p:nvPr>
        </p:nvSpPr>
        <p:spPr/>
        <p:txBody>
          <a:bodyPr/>
          <a:lstStyle/>
          <a:p>
            <a:pPr lvl="0"/>
            <a:r>
              <a:rPr lang="en-US" dirty="0"/>
              <a:t>Authentication Protocols </a:t>
            </a:r>
          </a:p>
          <a:p>
            <a:pPr lvl="1">
              <a:buClr>
                <a:srgbClr val="0F6FC6">
                  <a:lumMod val="75000"/>
                </a:srgbClr>
              </a:buClr>
            </a:pPr>
            <a:r>
              <a:rPr lang="en-US" sz="1400" b="0" dirty="0"/>
              <a:t>EAP-TTLS (EAP over Transport Layer Security)</a:t>
            </a:r>
          </a:p>
          <a:p>
            <a:pPr lvl="2">
              <a:buClr>
                <a:srgbClr val="0F6FC6">
                  <a:lumMod val="75000"/>
                </a:srgbClr>
              </a:buClr>
            </a:pPr>
            <a:r>
              <a:rPr lang="en-US" sz="1400" b="0" dirty="0"/>
              <a:t>Client authenticates RADIUS AAA Server certificate </a:t>
            </a:r>
          </a:p>
          <a:p>
            <a:pPr lvl="2"/>
            <a:r>
              <a:rPr lang="en-US" sz="1400" b="0" dirty="0"/>
              <a:t>Creates a tunnel for the users' credentials to travel through.</a:t>
            </a:r>
          </a:p>
          <a:p>
            <a:pPr lvl="2"/>
            <a:r>
              <a:rPr lang="en-US" sz="1400" b="0" dirty="0"/>
              <a:t>Secures older authentication methods like Password Authentication Protocol</a:t>
            </a:r>
          </a:p>
          <a:p>
            <a:pPr lvl="3"/>
            <a:r>
              <a:rPr lang="en-US" sz="1400" b="0" dirty="0"/>
              <a:t> </a:t>
            </a:r>
            <a:r>
              <a:rPr lang="en-US" sz="1400" b="0" dirty="0" err="1"/>
              <a:t>EAP</a:t>
            </a:r>
            <a:r>
              <a:rPr lang="en-US" sz="1400" b="0" dirty="0"/>
              <a:t>-TTLS/PAP</a:t>
            </a:r>
          </a:p>
          <a:p>
            <a:pPr lvl="2"/>
            <a:endParaRPr lang="en-US" sz="1400" b="0" dirty="0"/>
          </a:p>
          <a:p>
            <a:pPr lvl="2"/>
            <a:endParaRPr lang="en-US" dirty="0"/>
          </a:p>
          <a:p>
            <a:pPr lvl="2"/>
            <a:endParaRPr lang="en-US" dirty="0"/>
          </a:p>
          <a:p>
            <a:pPr lvl="2"/>
            <a:endParaRPr lang="en-US" dirty="0"/>
          </a:p>
          <a:p>
            <a:pPr lvl="2"/>
            <a:endParaRPr lang="en-US" dirty="0"/>
          </a:p>
          <a:p>
            <a:endParaRPr lang="en-US" dirty="0"/>
          </a:p>
        </p:txBody>
      </p:sp>
      <p:sp>
        <p:nvSpPr>
          <p:cNvPr id="50" name="Title 49"/>
          <p:cNvSpPr>
            <a:spLocks noGrp="1"/>
          </p:cNvSpPr>
          <p:nvPr>
            <p:ph type="title"/>
          </p:nvPr>
        </p:nvSpPr>
        <p:spPr/>
        <p:txBody>
          <a:bodyPr/>
          <a:lstStyle/>
          <a:p>
            <a:r>
              <a:rPr lang="en-US" sz="18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26</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
        <p:nvSpPr>
          <p:cNvPr id="51" name="Rectangle 50"/>
          <p:cNvSpPr/>
          <p:nvPr/>
        </p:nvSpPr>
        <p:spPr>
          <a:xfrm>
            <a:off x="1830349" y="5298757"/>
            <a:ext cx="5751576" cy="984885"/>
          </a:xfrm>
          <a:prstGeom prst="rect">
            <a:avLst/>
          </a:prstGeom>
        </p:spPr>
        <p:txBody>
          <a:bodyPr wrap="square">
            <a:spAutoFit/>
          </a:bodyPr>
          <a:lstStyle/>
          <a:p>
            <a:pPr marL="274320" marR="0" lvl="2"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kumimoji="0" lang="en-US" sz="16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Client sends Clear text username and password to identify itself</a:t>
            </a:r>
          </a:p>
          <a:p>
            <a:pPr marL="274320" marR="0" lvl="2"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kumimoji="0" lang="en-US" sz="16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Username and password protected by encrypted TLS tunnel</a:t>
            </a:r>
          </a:p>
          <a:p>
            <a:pPr marL="274320" marR="0" lvl="2"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kumimoji="0" lang="en-US" sz="16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Client Authenticated by the Radius AAA Server</a:t>
            </a:r>
          </a:p>
        </p:txBody>
      </p:sp>
      <p:sp>
        <p:nvSpPr>
          <p:cNvPr id="2" name="Rectangle 1">
            <a:extLst>
              <a:ext uri="{FF2B5EF4-FFF2-40B4-BE49-F238E27FC236}">
                <a16:creationId xmlns:a16="http://schemas.microsoft.com/office/drawing/2014/main" id="{E23A40D5-A45C-4B43-8E5E-8974398793CA}"/>
              </a:ext>
            </a:extLst>
          </p:cNvPr>
          <p:cNvSpPr/>
          <p:nvPr/>
        </p:nvSpPr>
        <p:spPr bwMode="auto">
          <a:xfrm>
            <a:off x="381000" y="3157538"/>
            <a:ext cx="8397240" cy="2024061"/>
          </a:xfrm>
          <a:prstGeom prst="rect">
            <a:avLst/>
          </a:prstGeom>
          <a:solidFill>
            <a:schemeClr val="bg2"/>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rtlCol="0" anchor="ctr"/>
          <a:lstStyle/>
          <a:p>
            <a:pPr algn="ctr"/>
            <a:endParaRPr lang="en-US"/>
          </a:p>
        </p:txBody>
      </p:sp>
      <p:pic>
        <p:nvPicPr>
          <p:cNvPr id="3" name="Picture 2"/>
          <p:cNvPicPr>
            <a:picLocks noChangeAspect="1"/>
          </p:cNvPicPr>
          <p:nvPr/>
        </p:nvPicPr>
        <p:blipFill>
          <a:blip r:embed="rId3"/>
          <a:stretch>
            <a:fillRect/>
          </a:stretch>
        </p:blipFill>
        <p:spPr>
          <a:xfrm>
            <a:off x="513613" y="3311637"/>
            <a:ext cx="8385048" cy="2000353"/>
          </a:xfrm>
          <a:prstGeom prst="rect">
            <a:avLst/>
          </a:prstGeom>
        </p:spPr>
      </p:pic>
    </p:spTree>
    <p:extLst>
      <p:ext uri="{BB962C8B-B14F-4D97-AF65-F5344CB8AC3E}">
        <p14:creationId xmlns:p14="http://schemas.microsoft.com/office/powerpoint/2010/main" val="14655747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a:buClr>
                <a:schemeClr val="tx2">
                  <a:lumMod val="20000"/>
                  <a:lumOff val="80000"/>
                </a:schemeClr>
              </a:buClr>
            </a:pPr>
            <a:r>
              <a:rPr lang="en-US" dirty="0"/>
              <a:t>Authentication Protocols </a:t>
            </a:r>
          </a:p>
          <a:p>
            <a:pPr lvl="1">
              <a:buClr>
                <a:schemeClr val="tx2">
                  <a:lumMod val="20000"/>
                  <a:lumOff val="80000"/>
                </a:schemeClr>
              </a:buClr>
            </a:pPr>
            <a:r>
              <a:rPr lang="en-US" b="0" dirty="0"/>
              <a:t>RADIUS (Remote Authentication Dial-In User Service)</a:t>
            </a:r>
          </a:p>
          <a:p>
            <a:pPr lvl="2">
              <a:buClr>
                <a:schemeClr val="tx2">
                  <a:lumMod val="20000"/>
                  <a:lumOff val="80000"/>
                </a:schemeClr>
              </a:buClr>
            </a:pPr>
            <a:r>
              <a:rPr lang="en-US" b="0" dirty="0"/>
              <a:t>Determines user identity by communicating with the organization’s directory, typically over the LDAP or SAML protocol</a:t>
            </a:r>
          </a:p>
          <a:p>
            <a:pPr lvl="3">
              <a:buClr>
                <a:schemeClr val="tx2">
                  <a:lumMod val="20000"/>
                  <a:lumOff val="80000"/>
                </a:schemeClr>
              </a:buClr>
            </a:pPr>
            <a:r>
              <a:rPr lang="en-US" b="0" dirty="0"/>
              <a:t>Provide authentication, authorization, and accounting in one service</a:t>
            </a:r>
          </a:p>
          <a:p>
            <a:pPr lvl="3">
              <a:buClr>
                <a:schemeClr val="tx2">
                  <a:lumMod val="20000"/>
                  <a:lumOff val="80000"/>
                </a:schemeClr>
              </a:buClr>
            </a:pPr>
            <a:r>
              <a:rPr lang="en-US" b="0" dirty="0"/>
              <a:t>UDP 1812 - Authentication and Authorization </a:t>
            </a:r>
          </a:p>
          <a:p>
            <a:pPr lvl="3">
              <a:buClr>
                <a:schemeClr val="tx2">
                  <a:lumMod val="20000"/>
                  <a:lumOff val="80000"/>
                </a:schemeClr>
              </a:buClr>
            </a:pPr>
            <a:r>
              <a:rPr lang="en-US" b="0" dirty="0"/>
              <a:t>UDP 1813 - Accounting</a:t>
            </a:r>
          </a:p>
          <a:p>
            <a:pPr lvl="3">
              <a:buClr>
                <a:schemeClr val="tx2">
                  <a:lumMod val="20000"/>
                  <a:lumOff val="80000"/>
                </a:schemeClr>
              </a:buClr>
            </a:pPr>
            <a:r>
              <a:rPr lang="en-US" b="0" dirty="0"/>
              <a:t>Centrally managed authentication</a:t>
            </a:r>
          </a:p>
          <a:p>
            <a:pPr lvl="3">
              <a:buClr>
                <a:schemeClr val="tx2">
                  <a:lumMod val="20000"/>
                  <a:lumOff val="80000"/>
                </a:schemeClr>
              </a:buClr>
            </a:pPr>
            <a:r>
              <a:rPr lang="en-US" b="0" dirty="0"/>
              <a:t>User Access control</a:t>
            </a:r>
          </a:p>
          <a:p>
            <a:pPr lvl="1"/>
            <a:r>
              <a:rPr lang="en-US" b="0" dirty="0"/>
              <a:t>RADIUS Federation</a:t>
            </a:r>
          </a:p>
          <a:p>
            <a:pPr lvl="2"/>
            <a:r>
              <a:rPr lang="en-US" b="0" dirty="0"/>
              <a:t>Use RADIUS with federation</a:t>
            </a:r>
          </a:p>
          <a:p>
            <a:pPr lvl="2"/>
            <a:r>
              <a:rPr lang="en-US" b="0" dirty="0"/>
              <a:t>Members of one organization can authenticate to the network of another organization</a:t>
            </a:r>
          </a:p>
          <a:p>
            <a:pPr lvl="2"/>
            <a:r>
              <a:rPr lang="en-US" b="0" dirty="0"/>
              <a:t>Use their normal credentials</a:t>
            </a:r>
          </a:p>
          <a:p>
            <a:pPr lvl="1">
              <a:buClr>
                <a:schemeClr val="tx2">
                  <a:lumMod val="20000"/>
                  <a:lumOff val="80000"/>
                </a:schemeClr>
              </a:buClr>
            </a:pPr>
            <a:r>
              <a:rPr lang="en-US" b="0" dirty="0"/>
              <a:t>Diameter </a:t>
            </a:r>
          </a:p>
          <a:p>
            <a:pPr lvl="2">
              <a:buClr>
                <a:schemeClr val="tx2">
                  <a:lumMod val="20000"/>
                  <a:lumOff val="80000"/>
                </a:schemeClr>
              </a:buClr>
            </a:pPr>
            <a:r>
              <a:rPr lang="en-US" b="0" dirty="0"/>
              <a:t>AAA Server that is a  more modern version of RADIUS that works on TCP</a:t>
            </a:r>
          </a:p>
        </p:txBody>
      </p:sp>
      <p:sp>
        <p:nvSpPr>
          <p:cNvPr id="3" name="Title 2"/>
          <p:cNvSpPr>
            <a:spLocks noGrp="1"/>
          </p:cNvSpPr>
          <p:nvPr>
            <p:ph type="title"/>
          </p:nvPr>
        </p:nvSpPr>
        <p:spPr/>
        <p:txBody>
          <a:bodyPr/>
          <a:lstStyle/>
          <a:p>
            <a:r>
              <a:rPr lang="en-US" sz="18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27</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3900156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lvl="0"/>
            <a:r>
              <a:rPr lang="en-US" dirty="0">
                <a:solidFill>
                  <a:srgbClr val="0F6FC6">
                    <a:lumMod val="75000"/>
                  </a:srgbClr>
                </a:solidFill>
              </a:rPr>
              <a:t>Authentication Protocols </a:t>
            </a:r>
            <a:endParaRPr lang="en-US" dirty="0"/>
          </a:p>
          <a:p>
            <a:pPr lvl="1"/>
            <a:r>
              <a:rPr lang="en-US" b="0" dirty="0"/>
              <a:t>TACACS+ (Terminal Access Controller Access-Control System Plus)</a:t>
            </a:r>
          </a:p>
          <a:p>
            <a:pPr lvl="2">
              <a:buClr>
                <a:schemeClr val="accent1">
                  <a:lumMod val="40000"/>
                  <a:lumOff val="60000"/>
                </a:schemeClr>
              </a:buClr>
            </a:pPr>
            <a:r>
              <a:rPr lang="en-US" b="0" dirty="0"/>
              <a:t>Provide Separate control of each service: authentication, authorization, and accounting</a:t>
            </a:r>
          </a:p>
          <a:p>
            <a:pPr lvl="2">
              <a:buClr>
                <a:schemeClr val="accent1">
                  <a:lumMod val="40000"/>
                  <a:lumOff val="60000"/>
                </a:schemeClr>
              </a:buClr>
            </a:pPr>
            <a:r>
              <a:rPr lang="en-US" b="0" dirty="0"/>
              <a:t>TCP 49 </a:t>
            </a:r>
          </a:p>
          <a:p>
            <a:pPr lvl="2">
              <a:buClr>
                <a:schemeClr val="accent1">
                  <a:lumMod val="40000"/>
                  <a:lumOff val="60000"/>
                </a:schemeClr>
              </a:buClr>
            </a:pPr>
            <a:r>
              <a:rPr lang="en-US" b="0" dirty="0"/>
              <a:t>Centrally managed authentication</a:t>
            </a:r>
          </a:p>
          <a:p>
            <a:pPr lvl="2">
              <a:buClr>
                <a:schemeClr val="accent1">
                  <a:lumMod val="40000"/>
                  <a:lumOff val="60000"/>
                </a:schemeClr>
              </a:buClr>
            </a:pPr>
            <a:r>
              <a:rPr lang="en-US" b="0" dirty="0"/>
              <a:t>Device access </a:t>
            </a:r>
            <a:r>
              <a:rPr lang="en-US" dirty="0"/>
              <a:t>management</a:t>
            </a:r>
          </a:p>
          <a:p>
            <a:pPr lvl="3">
              <a:buClr>
                <a:schemeClr val="accent1">
                  <a:lumMod val="40000"/>
                  <a:lumOff val="60000"/>
                </a:schemeClr>
              </a:buClr>
            </a:pPr>
            <a:r>
              <a:rPr lang="en-US" b="0" dirty="0"/>
              <a:t>Used to control specific commands that can be executed on a network infrastructure device</a:t>
            </a:r>
          </a:p>
          <a:p>
            <a:pPr lvl="3"/>
            <a:r>
              <a:rPr lang="en-US" b="0" dirty="0"/>
              <a:t>Network infrastructure device such as VOIP Services</a:t>
            </a:r>
          </a:p>
        </p:txBody>
      </p:sp>
      <p:sp>
        <p:nvSpPr>
          <p:cNvPr id="3" name="Title 2"/>
          <p:cNvSpPr>
            <a:spLocks noGrp="1"/>
          </p:cNvSpPr>
          <p:nvPr>
            <p:ph type="title"/>
          </p:nvPr>
        </p:nvSpPr>
        <p:spPr/>
        <p:txBody>
          <a:bodyPr/>
          <a:lstStyle/>
          <a:p>
            <a:r>
              <a:rPr lang="en-US" sz="18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28</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10233995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Content Placeholder 96"/>
          <p:cNvSpPr>
            <a:spLocks noGrp="1"/>
          </p:cNvSpPr>
          <p:nvPr>
            <p:ph sz="half" idx="1"/>
          </p:nvPr>
        </p:nvSpPr>
        <p:spPr/>
        <p:txBody>
          <a:bodyPr/>
          <a:lstStyle/>
          <a:p>
            <a:pPr lvl="0">
              <a:spcBef>
                <a:spcPts val="600"/>
              </a:spcBef>
            </a:pPr>
            <a:r>
              <a:rPr lang="en-US" dirty="0"/>
              <a:t>Authentication Protocols</a:t>
            </a:r>
          </a:p>
          <a:p>
            <a:pPr lvl="1">
              <a:spcBef>
                <a:spcPts val="600"/>
              </a:spcBef>
            </a:pPr>
            <a:r>
              <a:rPr lang="en-US" dirty="0"/>
              <a:t>IEEE 802.1x</a:t>
            </a:r>
          </a:p>
          <a:p>
            <a:endParaRPr lang="en-US" dirty="0"/>
          </a:p>
        </p:txBody>
      </p:sp>
      <p:sp>
        <p:nvSpPr>
          <p:cNvPr id="96" name="Title 95"/>
          <p:cNvSpPr>
            <a:spLocks noGrp="1"/>
          </p:cNvSpPr>
          <p:nvPr>
            <p:ph type="title"/>
          </p:nvPr>
        </p:nvSpPr>
        <p:spPr/>
        <p:txBody>
          <a:bodyPr/>
          <a:lstStyle/>
          <a:p>
            <a:r>
              <a:rPr lang="en-US"/>
              <a:t>3.4 Given a scenario, install and configure wireless security settings</a:t>
            </a:r>
            <a:endParaRPr lang="en-US" dirty="0"/>
          </a:p>
        </p:txBody>
      </p:sp>
      <p:sp>
        <p:nvSpPr>
          <p:cNvPr id="4" name="Slide Number Placeholder 3"/>
          <p:cNvSpPr>
            <a:spLocks noGrp="1"/>
          </p:cNvSpPr>
          <p:nvPr>
            <p:ph type="sldNum" sz="quarter" idx="4"/>
          </p:nvPr>
        </p:nvSpPr>
        <p:spPr/>
        <p:txBody>
          <a:bodyPr/>
          <a:lstStyle/>
          <a:p>
            <a:pPr lvl="0"/>
            <a:fld id="{CF8BF5C1-0C31-4117-9346-26B34DEE768C}" type="slidenum">
              <a:rPr lang="en-US" altLang="en-US" noProof="0" smtClean="0"/>
              <a:pPr lvl="0"/>
              <a:t>29</a:t>
            </a:fld>
            <a:endParaRPr lang="en-US" altLang="en-US" noProof="0" dirty="0"/>
          </a:p>
        </p:txBody>
      </p:sp>
      <p:cxnSp>
        <p:nvCxnSpPr>
          <p:cNvPr id="6" name="Straight Arrow Connector 8"/>
          <p:cNvCxnSpPr>
            <a:stCxn id="32" idx="1"/>
            <a:endCxn id="31" idx="3"/>
          </p:cNvCxnSpPr>
          <p:nvPr/>
        </p:nvCxnSpPr>
        <p:spPr>
          <a:xfrm flipH="1" flipV="1">
            <a:off x="1436447" y="2756538"/>
            <a:ext cx="6597108" cy="18368"/>
          </a:xfrm>
          <a:prstGeom prst="straightConnector1">
            <a:avLst/>
          </a:prstGeom>
          <a:ln w="38100">
            <a:solidFill>
              <a:schemeClr val="tx2">
                <a:lumMod val="40000"/>
                <a:lumOff val="60000"/>
              </a:schemeClr>
            </a:solidFill>
            <a:headEnd type="none" w="med" len="med"/>
            <a:tailEnd type="none" w="med" len="med"/>
          </a:ln>
          <a:effectLst>
            <a:outerShdw blurRad="50800" dist="76200" dir="5400000" rotWithShape="0">
              <a:prstClr val="black">
                <a:alpha val="75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76171" y="3179848"/>
            <a:ext cx="914225" cy="276999"/>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Client/User</a:t>
            </a:r>
          </a:p>
        </p:txBody>
      </p:sp>
      <p:sp>
        <p:nvSpPr>
          <p:cNvPr id="8" name="TextBox 7"/>
          <p:cNvSpPr txBox="1"/>
          <p:nvPr/>
        </p:nvSpPr>
        <p:spPr>
          <a:xfrm>
            <a:off x="3736189" y="3136059"/>
            <a:ext cx="1808572" cy="276999"/>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Switch/Access Point/WLC</a:t>
            </a:r>
          </a:p>
        </p:txBody>
      </p:sp>
      <p:sp>
        <p:nvSpPr>
          <p:cNvPr id="9" name="Rectangle 8"/>
          <p:cNvSpPr/>
          <p:nvPr/>
        </p:nvSpPr>
        <p:spPr bwMode="auto">
          <a:xfrm>
            <a:off x="4307421" y="2605903"/>
            <a:ext cx="314696" cy="271974"/>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mn-ea"/>
              <a:cs typeface="+mn-cs"/>
            </a:endParaRPr>
          </a:p>
        </p:txBody>
      </p:sp>
      <p:sp>
        <p:nvSpPr>
          <p:cNvPr id="10" name="TextBox 9"/>
          <p:cNvSpPr txBox="1"/>
          <p:nvPr/>
        </p:nvSpPr>
        <p:spPr>
          <a:xfrm>
            <a:off x="440283" y="1998686"/>
            <a:ext cx="857222" cy="276999"/>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Supplicant</a:t>
            </a:r>
          </a:p>
        </p:txBody>
      </p:sp>
      <p:sp>
        <p:nvSpPr>
          <p:cNvPr id="11" name="TextBox 10"/>
          <p:cNvSpPr txBox="1"/>
          <p:nvPr/>
        </p:nvSpPr>
        <p:spPr>
          <a:xfrm>
            <a:off x="4131694" y="2001011"/>
            <a:ext cx="1073948" cy="276999"/>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Authenticator</a:t>
            </a:r>
          </a:p>
        </p:txBody>
      </p:sp>
      <p:sp>
        <p:nvSpPr>
          <p:cNvPr id="12" name="TextBox 11"/>
          <p:cNvSpPr txBox="1"/>
          <p:nvPr/>
        </p:nvSpPr>
        <p:spPr>
          <a:xfrm>
            <a:off x="2444610" y="1874520"/>
            <a:ext cx="640080"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802.1x</a:t>
            </a:r>
          </a:p>
        </p:txBody>
      </p:sp>
      <p:pic>
        <p:nvPicPr>
          <p:cNvPr id="13" name="Picture 12"/>
          <p:cNvPicPr>
            <a:picLocks noChangeAspect="1"/>
          </p:cNvPicPr>
          <p:nvPr/>
        </p:nvPicPr>
        <p:blipFill rotWithShape="1">
          <a:blip r:embed="rId3">
            <a:extLst>
              <a:ext uri="{BEBA8EAE-BF5A-486C-A8C5-ECC9F3942E4B}">
                <a14:imgProps xmlns:a14="http://schemas.microsoft.com/office/drawing/2010/main">
                  <a14:imgLayer r:embed="rId4">
                    <a14:imgEffect>
                      <a14:backgroundRemoval t="0" b="100000" l="0" r="100000">
                        <a14:foregroundMark x1="58915" y1="56911" x2="58915" y2="56911"/>
                        <a14:foregroundMark x1="44186" y1="50407" x2="62791" y2="62602"/>
                        <a14:foregroundMark x1="44186" y1="47154" x2="51163" y2="27642"/>
                        <a14:foregroundMark x1="48837" y1="63415" x2="48062" y2="83740"/>
                        <a14:foregroundMark x1="73643" y1="11382" x2="73643" y2="11382"/>
                        <a14:foregroundMark x1="41860" y1="12195" x2="85271" y2="13008"/>
                      </a14:backgroundRemoval>
                    </a14:imgEffect>
                  </a14:imgLayer>
                </a14:imgProps>
              </a:ext>
            </a:extLst>
          </a:blip>
          <a:srcRect t="6696" b="6405"/>
          <a:stretch/>
        </p:blipFill>
        <p:spPr>
          <a:xfrm>
            <a:off x="4170807" y="2351314"/>
            <a:ext cx="938048" cy="777240"/>
          </a:xfrm>
          <a:prstGeom prst="rect">
            <a:avLst/>
          </a:prstGeom>
          <a:noFill/>
          <a:effectLst>
            <a:outerShdw blurRad="50800" dist="76200" dir="5400000" rotWithShape="0">
              <a:prstClr val="black">
                <a:alpha val="50000"/>
              </a:prstClr>
            </a:outerShdw>
          </a:effectLst>
        </p:spPr>
      </p:pic>
      <p:sp>
        <p:nvSpPr>
          <p:cNvPr id="14" name="TextBox 13"/>
          <p:cNvSpPr txBox="1"/>
          <p:nvPr/>
        </p:nvSpPr>
        <p:spPr>
          <a:xfrm>
            <a:off x="1886809" y="2467403"/>
            <a:ext cx="1637186"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EAPoL- EAPoW</a:t>
            </a:r>
          </a:p>
        </p:txBody>
      </p:sp>
      <p:cxnSp>
        <p:nvCxnSpPr>
          <p:cNvPr id="15" name="Straight Arrow Connector 8"/>
          <p:cNvCxnSpPr>
            <a:stCxn id="10" idx="3"/>
            <a:endCxn id="11" idx="1"/>
          </p:cNvCxnSpPr>
          <p:nvPr/>
        </p:nvCxnSpPr>
        <p:spPr>
          <a:xfrm>
            <a:off x="1297505" y="2137186"/>
            <a:ext cx="2834189" cy="2325"/>
          </a:xfrm>
          <a:prstGeom prst="straightConnector1">
            <a:avLst/>
          </a:prstGeom>
          <a:ln w="38100">
            <a:solidFill>
              <a:schemeClr val="tx2">
                <a:lumMod val="40000"/>
                <a:lumOff val="60000"/>
              </a:schemeClr>
            </a:solidFill>
            <a:headEnd type="none" w="med" len="med"/>
            <a:tailEnd type="triangle" w="med" len="med"/>
          </a:ln>
          <a:effectLst>
            <a:outerShdw blurRad="50800" dist="76200" dir="5400000" rotWithShape="0">
              <a:prstClr val="black">
                <a:alpha val="75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16" name="Straight Arrow Connector 8"/>
          <p:cNvCxnSpPr>
            <a:stCxn id="11" idx="3"/>
            <a:endCxn id="29" idx="1"/>
          </p:cNvCxnSpPr>
          <p:nvPr/>
        </p:nvCxnSpPr>
        <p:spPr>
          <a:xfrm>
            <a:off x="5205642" y="2139511"/>
            <a:ext cx="2549593" cy="8323"/>
          </a:xfrm>
          <a:prstGeom prst="straightConnector1">
            <a:avLst/>
          </a:prstGeom>
          <a:ln w="38100">
            <a:solidFill>
              <a:schemeClr val="tx2">
                <a:lumMod val="40000"/>
                <a:lumOff val="60000"/>
              </a:schemeClr>
            </a:solidFill>
            <a:headEnd type="none" w="med" len="med"/>
            <a:tailEnd type="triangle" w="med" len="med"/>
          </a:ln>
          <a:effectLst>
            <a:outerShdw blurRad="50800" dist="76200" dir="5400000" rotWithShape="0">
              <a:prstClr val="black">
                <a:alpha val="75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6045148" y="1874156"/>
            <a:ext cx="712054" cy="276999"/>
          </a:xfrm>
          <a:prstGeom prst="rect">
            <a:avLst/>
          </a:prstGeom>
          <a:noFill/>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RADIUS </a:t>
            </a:r>
            <a:endParaRPr kumimoji="0" lang="en-US" sz="1800" b="0" i="0" u="none" strike="noStrike" kern="1200" cap="none" spc="0" normalizeH="0" baseline="0" noProof="0" dirty="0">
              <a:ln>
                <a:noFill/>
              </a:ln>
              <a:solidFill>
                <a:schemeClr val="bg1"/>
              </a:solidFill>
              <a:effectLst/>
              <a:uLnTx/>
              <a:uFillTx/>
              <a:latin typeface="Arial"/>
              <a:ea typeface="+mn-ea"/>
            </a:endParaRPr>
          </a:p>
        </p:txBody>
      </p:sp>
      <p:sp>
        <p:nvSpPr>
          <p:cNvPr id="18" name="TextBox 17"/>
          <p:cNvSpPr txBox="1"/>
          <p:nvPr/>
        </p:nvSpPr>
        <p:spPr>
          <a:xfrm>
            <a:off x="7715618" y="3539820"/>
            <a:ext cx="1302281" cy="276999"/>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RADIUS/TACACS+</a:t>
            </a:r>
          </a:p>
        </p:txBody>
      </p:sp>
      <p:sp>
        <p:nvSpPr>
          <p:cNvPr id="19" name="TextBox 18"/>
          <p:cNvSpPr txBox="1"/>
          <p:nvPr/>
        </p:nvSpPr>
        <p:spPr>
          <a:xfrm>
            <a:off x="346057" y="5966693"/>
            <a:ext cx="1025543" cy="276999"/>
          </a:xfrm>
          <a:prstGeom prst="rect">
            <a:avLst/>
          </a:prstGeom>
          <a:noFill/>
          <a:ln w="28575">
            <a:solidFill>
              <a:schemeClr val="bg1"/>
            </a:solidFill>
          </a:ln>
          <a:effectLst>
            <a:outerShdw blurRad="50800" dist="76200" dir="5400000" rotWithShape="0">
              <a:prstClr val="black">
                <a:alpha val="50000"/>
              </a:prstClr>
            </a:outerShdw>
          </a:effectLst>
        </p:spPr>
        <p:txBody>
          <a:bodyPr wrap="square" rtlCol="0">
            <a:spAutoFit/>
          </a:bodyPr>
          <a:lstStyle/>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EAP Types</a:t>
            </a:r>
          </a:p>
        </p:txBody>
      </p:sp>
      <p:sp>
        <p:nvSpPr>
          <p:cNvPr id="20" name="TextBox 19"/>
          <p:cNvSpPr txBox="1"/>
          <p:nvPr/>
        </p:nvSpPr>
        <p:spPr>
          <a:xfrm>
            <a:off x="7795507" y="5974225"/>
            <a:ext cx="1006750" cy="276999"/>
          </a:xfrm>
          <a:prstGeom prst="rect">
            <a:avLst/>
          </a:prstGeom>
          <a:noFill/>
          <a:ln w="28575">
            <a:solidFill>
              <a:schemeClr val="bg1"/>
            </a:solidFill>
          </a:ln>
          <a:effectLst>
            <a:outerShdw blurRad="50800" dist="76200" dir="5400000" rotWithShape="0">
              <a:prstClr val="black">
                <a:alpha val="50000"/>
              </a:prstClr>
            </a:outerShdw>
          </a:effectLst>
        </p:spPr>
        <p:txBody>
          <a:bodyPr wrap="none" rtlCol="0">
            <a:spAutoFit/>
          </a:bodyPr>
          <a:lstStyle/>
          <a:p>
            <a:pPr marL="171450" marR="0" lvl="0" indent="-171450" algn="ctr"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EAP Types</a:t>
            </a:r>
          </a:p>
        </p:txBody>
      </p:sp>
      <p:cxnSp>
        <p:nvCxnSpPr>
          <p:cNvPr id="21" name="Straight Arrow Connector 8"/>
          <p:cNvCxnSpPr>
            <a:stCxn id="19" idx="3"/>
            <a:endCxn id="20" idx="1"/>
          </p:cNvCxnSpPr>
          <p:nvPr/>
        </p:nvCxnSpPr>
        <p:spPr>
          <a:xfrm>
            <a:off x="1371600" y="6105193"/>
            <a:ext cx="6423907" cy="7532"/>
          </a:xfrm>
          <a:prstGeom prst="straightConnector1">
            <a:avLst/>
          </a:prstGeom>
          <a:ln w="38100">
            <a:solidFill>
              <a:schemeClr val="tx2">
                <a:lumMod val="40000"/>
                <a:lumOff val="60000"/>
              </a:schemeClr>
            </a:solidFill>
            <a:headEnd type="triangle" w="med" len="med"/>
            <a:tailEnd type="triangle" w="med" len="med"/>
          </a:ln>
          <a:effectLst>
            <a:outerShdw blurRad="50800" dist="76200" dir="5400000" rotWithShape="0">
              <a:prstClr val="black">
                <a:alpha val="75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7596709" y="3909274"/>
            <a:ext cx="1273426" cy="538609"/>
          </a:xfrm>
          <a:prstGeom prst="rect">
            <a:avLst/>
          </a:prstGeom>
          <a:noFill/>
          <a:ln w="28575">
            <a:solidFill>
              <a:schemeClr val="bg1"/>
            </a:solidFill>
          </a:ln>
          <a:effectLst>
            <a:outerShdw blurRad="50800" dist="76200" dir="5400000" rotWithShape="0">
              <a:prstClr val="black">
                <a:alpha val="50000"/>
              </a:prstClr>
            </a:outerShdw>
          </a:effectLst>
        </p:spPr>
        <p:txBody>
          <a:bodyPr wrap="none" rtlCol="0">
            <a:spAutoFit/>
          </a:bodyPr>
          <a:lstStyle/>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Client IP:</a:t>
            </a:r>
          </a:p>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Shared Secret:</a:t>
            </a:r>
          </a:p>
        </p:txBody>
      </p:sp>
      <p:cxnSp>
        <p:nvCxnSpPr>
          <p:cNvPr id="23" name="Straight Arrow Connector 8"/>
          <p:cNvCxnSpPr>
            <a:stCxn id="24" idx="3"/>
            <a:endCxn id="22" idx="1"/>
          </p:cNvCxnSpPr>
          <p:nvPr/>
        </p:nvCxnSpPr>
        <p:spPr>
          <a:xfrm flipV="1">
            <a:off x="5326502" y="4178579"/>
            <a:ext cx="2270207" cy="1"/>
          </a:xfrm>
          <a:prstGeom prst="straightConnector1">
            <a:avLst/>
          </a:prstGeom>
          <a:ln w="38100">
            <a:solidFill>
              <a:schemeClr val="tx2">
                <a:lumMod val="40000"/>
                <a:lumOff val="60000"/>
              </a:schemeClr>
            </a:solidFill>
            <a:headEnd type="triangle" w="med" len="med"/>
            <a:tailEnd type="triangle" w="med" len="med"/>
          </a:ln>
          <a:effectLst>
            <a:outerShdw blurRad="50800" dist="76200" dir="5400000" rotWithShape="0">
              <a:prstClr val="black">
                <a:alpha val="75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3902266" y="3647665"/>
            <a:ext cx="1424236" cy="1061829"/>
          </a:xfrm>
          <a:prstGeom prst="rect">
            <a:avLst/>
          </a:prstGeom>
          <a:noFill/>
          <a:ln w="28575">
            <a:solidFill>
              <a:schemeClr val="bg1"/>
            </a:solidFill>
          </a:ln>
          <a:effectLst>
            <a:outerShdw blurRad="50800" dist="76200" dir="5400000" rotWithShape="0">
              <a:prstClr val="black">
                <a:alpha val="50000"/>
              </a:prstClr>
            </a:outerShdw>
          </a:effectLst>
        </p:spPr>
        <p:txBody>
          <a:bodyPr wrap="square" rtlCol="0">
            <a:spAutoFit/>
          </a:bodyPr>
          <a:lstStyle/>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AAA Server IP:</a:t>
            </a:r>
          </a:p>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Shared Secret:</a:t>
            </a:r>
          </a:p>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 Port:</a:t>
            </a:r>
          </a:p>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Acct Port:</a:t>
            </a:r>
          </a:p>
        </p:txBody>
      </p:sp>
      <p:sp>
        <p:nvSpPr>
          <p:cNvPr id="25" name="TextBox 24"/>
          <p:cNvSpPr txBox="1"/>
          <p:nvPr/>
        </p:nvSpPr>
        <p:spPr>
          <a:xfrm>
            <a:off x="5675845" y="2479539"/>
            <a:ext cx="1637186"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EAPoR</a:t>
            </a:r>
          </a:p>
        </p:txBody>
      </p:sp>
      <p:sp>
        <p:nvSpPr>
          <p:cNvPr id="26" name="TextBox 25"/>
          <p:cNvSpPr txBox="1"/>
          <p:nvPr/>
        </p:nvSpPr>
        <p:spPr>
          <a:xfrm>
            <a:off x="346058" y="4912396"/>
            <a:ext cx="1424236" cy="800219"/>
          </a:xfrm>
          <a:prstGeom prst="rect">
            <a:avLst/>
          </a:prstGeom>
          <a:noFill/>
          <a:ln w="28575">
            <a:solidFill>
              <a:schemeClr val="bg1"/>
            </a:solidFill>
          </a:ln>
          <a:effectLst>
            <a:outerShdw blurRad="50800" dist="76200" dir="5400000" rotWithShape="0">
              <a:prstClr val="black">
                <a:alpha val="50000"/>
              </a:prstClr>
            </a:outerShdw>
          </a:effectLst>
        </p:spPr>
        <p:txBody>
          <a:bodyPr wrap="none" rtlCol="0">
            <a:spAutoFit/>
          </a:bodyPr>
          <a:lstStyle/>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ESSID:</a:t>
            </a:r>
          </a:p>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Network </a:t>
            </a:r>
            <a:r>
              <a:rPr kumimoji="0" lang="en-US" sz="1200" b="1"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a:t>
            </a: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t>
            </a:r>
          </a:p>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Data Encryption:</a:t>
            </a:r>
          </a:p>
        </p:txBody>
      </p:sp>
      <p:sp>
        <p:nvSpPr>
          <p:cNvPr id="27" name="TextBox 26"/>
          <p:cNvSpPr txBox="1"/>
          <p:nvPr/>
        </p:nvSpPr>
        <p:spPr>
          <a:xfrm>
            <a:off x="3902266" y="4912396"/>
            <a:ext cx="1424236" cy="800219"/>
          </a:xfrm>
          <a:prstGeom prst="rect">
            <a:avLst/>
          </a:prstGeom>
          <a:noFill/>
          <a:ln w="28575">
            <a:solidFill>
              <a:schemeClr val="bg1"/>
            </a:solidFill>
          </a:ln>
          <a:effectLst>
            <a:outerShdw blurRad="50800" dist="76200" dir="5400000" rotWithShape="0">
              <a:prstClr val="black">
                <a:alpha val="50000"/>
              </a:prstClr>
            </a:outerShdw>
          </a:effectLst>
        </p:spPr>
        <p:txBody>
          <a:bodyPr wrap="none" rtlCol="0">
            <a:spAutoFit/>
          </a:bodyPr>
          <a:lstStyle/>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ESSID:</a:t>
            </a:r>
          </a:p>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Network </a:t>
            </a:r>
            <a:r>
              <a:rPr kumimoji="0" lang="en-US" sz="1200" b="1"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a:t>
            </a: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t>
            </a:r>
          </a:p>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Data Encryption:</a:t>
            </a:r>
          </a:p>
        </p:txBody>
      </p:sp>
      <p:cxnSp>
        <p:nvCxnSpPr>
          <p:cNvPr id="28" name="Straight Arrow Connector 8"/>
          <p:cNvCxnSpPr>
            <a:stCxn id="26" idx="3"/>
            <a:endCxn id="27" idx="1"/>
          </p:cNvCxnSpPr>
          <p:nvPr/>
        </p:nvCxnSpPr>
        <p:spPr>
          <a:xfrm>
            <a:off x="1770294" y="5312506"/>
            <a:ext cx="2131972" cy="0"/>
          </a:xfrm>
          <a:prstGeom prst="straightConnector1">
            <a:avLst/>
          </a:prstGeom>
          <a:ln w="38100">
            <a:solidFill>
              <a:schemeClr val="tx2">
                <a:lumMod val="40000"/>
                <a:lumOff val="60000"/>
              </a:schemeClr>
            </a:solidFill>
            <a:headEnd type="triangle" w="med" len="med"/>
            <a:tailEnd type="triangle" w="med" len="med"/>
          </a:ln>
          <a:effectLst>
            <a:outerShdw blurRad="50800" dist="76200" dir="5400000" rotWithShape="0">
              <a:prstClr val="black">
                <a:alpha val="75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755235" y="1917001"/>
            <a:ext cx="1223045" cy="46166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Authentication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Server</a:t>
            </a:r>
          </a:p>
        </p:txBody>
      </p:sp>
      <p:sp>
        <p:nvSpPr>
          <p:cNvPr id="30" name="Rectangle 29"/>
          <p:cNvSpPr/>
          <p:nvPr/>
        </p:nvSpPr>
        <p:spPr bwMode="auto">
          <a:xfrm>
            <a:off x="8113731" y="2568825"/>
            <a:ext cx="891467" cy="345778"/>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ea typeface="+mn-ea"/>
              <a:cs typeface="+mn-cs"/>
            </a:endParaRPr>
          </a:p>
        </p:txBody>
      </p:sp>
      <p:pic>
        <p:nvPicPr>
          <p:cNvPr id="31" name="Picture 3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1341" y="2367918"/>
            <a:ext cx="1135106" cy="777240"/>
          </a:xfrm>
          <a:prstGeom prst="rect">
            <a:avLst/>
          </a:prstGeom>
          <a:noFill/>
        </p:spPr>
      </p:pic>
      <p:pic>
        <p:nvPicPr>
          <p:cNvPr id="32" name="Picture 12" descr="Computer Icons Computer Servers Database Server - Computer Server Image  Png, Transparent Png - kindpng"/>
          <p:cNvPicPr>
            <a:picLocks noChangeAspect="1" noChangeArrowheads="1"/>
          </p:cNvPicPr>
          <p:nvPr/>
        </p:nvPicPr>
        <p:blipFill rotWithShape="1">
          <a:blip r:embed="rId6">
            <a:extLst>
              <a:ext uri="{BEBA8EAE-BF5A-486C-A8C5-ECC9F3942E4B}">
                <a14:imgProps xmlns:a14="http://schemas.microsoft.com/office/drawing/2010/main">
                  <a14:imgLayer r:embed="rId7">
                    <a14:imgEffect>
                      <a14:backgroundRemoval t="0" b="100000" l="0" r="100000">
                        <a14:foregroundMark x1="49500" y1="25794" x2="49500" y2="25794"/>
                        <a14:foregroundMark x1="51000" y1="32143" x2="51000" y2="32143"/>
                        <a14:foregroundMark x1="51500" y1="39286" x2="51500" y2="39286"/>
                      </a14:backgroundRemoval>
                    </a14:imgEffect>
                  </a14:imgLayer>
                </a14:imgProps>
              </a:ext>
              <a:ext uri="{28A0092B-C50C-407E-A947-70E740481C1C}">
                <a14:useLocalDpi xmlns:a14="http://schemas.microsoft.com/office/drawing/2010/main" val="0"/>
              </a:ext>
            </a:extLst>
          </a:blip>
          <a:srcRect l="18296" t="2254" r="18296" b="6034"/>
          <a:stretch/>
        </p:blipFill>
        <p:spPr bwMode="auto">
          <a:xfrm>
            <a:off x="8033555" y="2180546"/>
            <a:ext cx="652273" cy="1188720"/>
          </a:xfrm>
          <a:prstGeom prst="rect">
            <a:avLst/>
          </a:prstGeom>
          <a:noFill/>
        </p:spPr>
      </p:pic>
      <p:pic>
        <p:nvPicPr>
          <p:cNvPr id="33" name="Picture 26" descr="C:\Users\ecoffey\AppData\Local\Temp\Rar$DRa0.160\30042_Device_layer3_switch_unreachable_256.pn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4315" t="7445" r="5655" b="8478"/>
          <a:stretch/>
        </p:blipFill>
        <p:spPr bwMode="auto">
          <a:xfrm>
            <a:off x="4193046" y="2339146"/>
            <a:ext cx="881221" cy="822960"/>
          </a:xfrm>
          <a:prstGeom prst="rect">
            <a:avLst/>
          </a:prstGeom>
          <a:noFill/>
        </p:spPr>
      </p:pic>
    </p:spTree>
    <p:extLst>
      <p:ext uri="{BB962C8B-B14F-4D97-AF65-F5344CB8AC3E}">
        <p14:creationId xmlns:p14="http://schemas.microsoft.com/office/powerpoint/2010/main" val="2265063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marL="365760" indent="-365760">
              <a:buClr>
                <a:schemeClr val="tx2">
                  <a:lumMod val="40000"/>
                  <a:lumOff val="60000"/>
                </a:schemeClr>
              </a:buClr>
              <a:buSzPct val="100000"/>
              <a:buFont typeface="+mj-lt"/>
              <a:buAutoNum type="alphaLcPeriod"/>
            </a:pPr>
            <a:r>
              <a:rPr lang="en-US" sz="1800" b="0" dirty="0">
                <a:solidFill>
                  <a:schemeClr val="bg1"/>
                </a:solidFill>
                <a:ea typeface="+mj-ea"/>
              </a:rPr>
              <a:t>3.4 Given a scenario, install and configure wireless security settings</a:t>
            </a:r>
          </a:p>
          <a:p>
            <a:pPr marL="365760" indent="-365760">
              <a:buClr>
                <a:schemeClr val="tx2">
                  <a:lumMod val="40000"/>
                  <a:lumOff val="60000"/>
                </a:schemeClr>
              </a:buClr>
              <a:buSzPct val="100000"/>
              <a:buFont typeface="+mj-lt"/>
              <a:buAutoNum type="alphaLcPeriod"/>
            </a:pPr>
            <a:r>
              <a:rPr lang="en-US" sz="1800" b="0" dirty="0">
                <a:solidFill>
                  <a:schemeClr val="bg1"/>
                </a:solidFill>
                <a:ea typeface="+mj-ea"/>
              </a:rPr>
              <a:t>3.5 Given a scenario, implement secure mobile solutions</a:t>
            </a:r>
            <a:endParaRPr lang="en-US" b="0" dirty="0">
              <a:solidFill>
                <a:schemeClr val="bg1"/>
              </a:solidFill>
            </a:endParaRPr>
          </a:p>
        </p:txBody>
      </p:sp>
      <p:sp>
        <p:nvSpPr>
          <p:cNvPr id="4" name="Slide Number Placeholder 3"/>
          <p:cNvSpPr>
            <a:spLocks noGrp="1"/>
          </p:cNvSpPr>
          <p:nvPr>
            <p:ph type="sldNum" sz="quarter" idx="4"/>
          </p:nvPr>
        </p:nvSpPr>
        <p:spPr/>
        <p:txBody>
          <a:bodyPr/>
          <a:lstStyle/>
          <a:p>
            <a:fld id="{CF8BF5C1-0C31-4117-9346-26B34DEE768C}" type="slidenum">
              <a:rPr lang="en-US" altLang="en-US" sz="1000" smtClean="0">
                <a:solidFill>
                  <a:schemeClr val="tx2">
                    <a:lumMod val="40000"/>
                    <a:lumOff val="60000"/>
                  </a:schemeClr>
                </a:solidFill>
              </a:rPr>
              <a:pPr/>
              <a:t>3</a:t>
            </a:fld>
            <a:endParaRPr lang="en-US" altLang="en-US" sz="1000" dirty="0">
              <a:solidFill>
                <a:schemeClr val="tx2">
                  <a:lumMod val="40000"/>
                  <a:lumOff val="60000"/>
                </a:schemeClr>
              </a:solidFill>
            </a:endParaRPr>
          </a:p>
        </p:txBody>
      </p:sp>
      <p:sp>
        <p:nvSpPr>
          <p:cNvPr id="3" name="Title 2"/>
          <p:cNvSpPr>
            <a:spLocks noGrp="1"/>
          </p:cNvSpPr>
          <p:nvPr>
            <p:ph type="title" idx="4294967295"/>
          </p:nvPr>
        </p:nvSpPr>
        <p:spPr>
          <a:xfrm>
            <a:off x="1752600" y="457200"/>
            <a:ext cx="7391400" cy="609600"/>
          </a:xfrm>
          <a:prstGeom prst="rect">
            <a:avLst/>
          </a:prstGeom>
        </p:spPr>
        <p:txBody>
          <a:bodyPr/>
          <a:lstStyle/>
          <a:p>
            <a:r>
              <a:rPr lang="en-US" sz="2000" dirty="0"/>
              <a:t>Securing Wireless &amp; Mobile Solutions</a:t>
            </a:r>
          </a:p>
        </p:txBody>
      </p:sp>
    </p:spTree>
    <p:extLst>
      <p:ext uri="{BB962C8B-B14F-4D97-AF65-F5344CB8AC3E}">
        <p14:creationId xmlns:p14="http://schemas.microsoft.com/office/powerpoint/2010/main" val="25631189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81000" y="1177870"/>
            <a:ext cx="8382000" cy="5222929"/>
          </a:xfrm>
        </p:spPr>
        <p:txBody>
          <a:bodyPr/>
          <a:lstStyle/>
          <a:p>
            <a:pPr lvl="0"/>
            <a:r>
              <a:rPr lang="en-US" sz="2000" dirty="0"/>
              <a:t>Installation Considerations</a:t>
            </a:r>
          </a:p>
          <a:p>
            <a:pPr lvl="1"/>
            <a:r>
              <a:rPr lang="en-US" sz="1800" b="0" dirty="0"/>
              <a:t>Site Survey</a:t>
            </a:r>
          </a:p>
          <a:p>
            <a:pPr lvl="2"/>
            <a:r>
              <a:rPr lang="en-US" sz="1600" b="0" dirty="0"/>
              <a:t>Identify what could cause interference with the wireless network</a:t>
            </a:r>
          </a:p>
          <a:p>
            <a:pPr lvl="3"/>
            <a:r>
              <a:rPr lang="en-US" sz="1600" b="0" dirty="0"/>
              <a:t>Determine intermittent connectivity</a:t>
            </a:r>
          </a:p>
          <a:p>
            <a:pPr lvl="1"/>
            <a:r>
              <a:rPr lang="en-US" sz="1800" b="0" dirty="0"/>
              <a:t>WAP Placement</a:t>
            </a:r>
          </a:p>
          <a:p>
            <a:pPr lvl="2"/>
            <a:r>
              <a:rPr lang="en-US" sz="1600" b="0" dirty="0"/>
              <a:t> There are many things that could interfere with or prevent your wireless network from working</a:t>
            </a:r>
          </a:p>
          <a:p>
            <a:pPr lvl="3"/>
            <a:r>
              <a:rPr lang="en-US" sz="1600" b="0" dirty="0"/>
              <a:t>Load-bearing walls</a:t>
            </a:r>
          </a:p>
          <a:p>
            <a:pPr lvl="3"/>
            <a:r>
              <a:rPr lang="en-US" sz="1600" b="0" dirty="0"/>
              <a:t>Cordless phones</a:t>
            </a:r>
          </a:p>
          <a:p>
            <a:pPr lvl="3"/>
            <a:r>
              <a:rPr lang="en-US" sz="1600" b="0" dirty="0"/>
              <a:t>Microwaves</a:t>
            </a:r>
          </a:p>
          <a:p>
            <a:pPr lvl="3"/>
            <a:r>
              <a:rPr lang="en-US" sz="1600" b="0" dirty="0"/>
              <a:t>Elevators</a:t>
            </a:r>
          </a:p>
          <a:p>
            <a:pPr lvl="3"/>
            <a:r>
              <a:rPr lang="en-US" sz="1600" b="0" dirty="0"/>
              <a:t>Metal frames</a:t>
            </a:r>
          </a:p>
          <a:p>
            <a:pPr lvl="3"/>
            <a:r>
              <a:rPr lang="en-US" sz="1600" b="0" dirty="0"/>
              <a:t>Metal doors</a:t>
            </a:r>
          </a:p>
          <a:p>
            <a:pPr lvl="3"/>
            <a:r>
              <a:rPr lang="en-US" sz="1600" b="0" dirty="0"/>
              <a:t>Radio waves</a:t>
            </a:r>
          </a:p>
        </p:txBody>
      </p:sp>
      <p:sp>
        <p:nvSpPr>
          <p:cNvPr id="7" name="Title 6"/>
          <p:cNvSpPr>
            <a:spLocks noGrp="1"/>
          </p:cNvSpPr>
          <p:nvPr>
            <p:ph type="title"/>
          </p:nvPr>
        </p:nvSpPr>
        <p:spPr/>
        <p:txBody>
          <a:bodyPr/>
          <a:lstStyle/>
          <a:p>
            <a:r>
              <a:rPr lang="en-US" sz="18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30</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11423009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lvl="0"/>
            <a:r>
              <a:rPr lang="en-US" sz="1800" dirty="0"/>
              <a:t>Installation Considerations</a:t>
            </a:r>
          </a:p>
          <a:p>
            <a:pPr lvl="1">
              <a:spcBef>
                <a:spcPts val="600"/>
              </a:spcBef>
            </a:pPr>
            <a:r>
              <a:rPr lang="en-US" sz="1800" dirty="0"/>
              <a:t>Heat Map</a:t>
            </a:r>
          </a:p>
          <a:p>
            <a:pPr lvl="2">
              <a:spcBef>
                <a:spcPts val="600"/>
              </a:spcBef>
            </a:pPr>
            <a:r>
              <a:rPr lang="en-US" sz="1800" dirty="0"/>
              <a:t>A heat map shows your wireless coverage</a:t>
            </a:r>
          </a:p>
          <a:p>
            <a:pPr lvl="1"/>
            <a:endParaRPr lang="en-US" sz="1800" dirty="0"/>
          </a:p>
        </p:txBody>
      </p:sp>
      <p:sp>
        <p:nvSpPr>
          <p:cNvPr id="7" name="Title 6"/>
          <p:cNvSpPr>
            <a:spLocks noGrp="1"/>
          </p:cNvSpPr>
          <p:nvPr>
            <p:ph type="title"/>
          </p:nvPr>
        </p:nvSpPr>
        <p:spPr/>
        <p:txBody>
          <a:bodyPr/>
          <a:lstStyle/>
          <a:p>
            <a:r>
              <a:rPr lang="en-US" sz="18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31</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pic>
        <p:nvPicPr>
          <p:cNvPr id="8" name="Picture 7"/>
          <p:cNvPicPr>
            <a:picLocks noChangeAspect="1"/>
          </p:cNvPicPr>
          <p:nvPr/>
        </p:nvPicPr>
        <p:blipFill>
          <a:blip r:embed="rId2"/>
          <a:stretch>
            <a:fillRect/>
          </a:stretch>
        </p:blipFill>
        <p:spPr>
          <a:xfrm>
            <a:off x="1212273" y="2390554"/>
            <a:ext cx="4480560" cy="3822566"/>
          </a:xfrm>
          <a:prstGeom prst="rect">
            <a:avLst/>
          </a:prstGeom>
          <a:ln>
            <a:solidFill>
              <a:schemeClr val="bg1">
                <a:lumMod val="50000"/>
              </a:schemeClr>
            </a:solidFill>
          </a:ln>
          <a:effectLst>
            <a:outerShdw blurRad="50800" dist="76200" dir="5400000" rotWithShape="0">
              <a:prstClr val="black">
                <a:alpha val="50000"/>
              </a:prstClr>
            </a:outerShdw>
          </a:effectLst>
        </p:spPr>
      </p:pic>
      <p:sp>
        <p:nvSpPr>
          <p:cNvPr id="9" name="Rectangle 8"/>
          <p:cNvSpPr/>
          <p:nvPr/>
        </p:nvSpPr>
        <p:spPr>
          <a:xfrm>
            <a:off x="6076372" y="2903160"/>
            <a:ext cx="2686628" cy="1785104"/>
          </a:xfrm>
          <a:prstGeom prst="rect">
            <a:avLst/>
          </a:prstGeom>
        </p:spPr>
        <p:txBody>
          <a:bodyPr wrap="square">
            <a:spAutoFit/>
          </a:bodyPr>
          <a:lstStyle/>
          <a:p>
            <a:pPr marL="274320" marR="0" lvl="2"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Red and orange areas indicate good coverage</a:t>
            </a:r>
          </a:p>
          <a:p>
            <a:pPr marL="0" marR="0" lvl="2" indent="0" algn="l" defTabSz="914400" rtl="0" eaLnBrk="1" fontAlgn="base" latinLnBrk="0" hangingPunct="1">
              <a:lnSpc>
                <a:spcPct val="100000"/>
              </a:lnSpc>
              <a:spcBef>
                <a:spcPts val="1200"/>
              </a:spcBef>
              <a:spcAft>
                <a:spcPct val="0"/>
              </a:spcAft>
              <a:buClr>
                <a:schemeClr val="tx2">
                  <a:lumMod val="40000"/>
                  <a:lumOff val="60000"/>
                </a:schemeClr>
              </a:buClr>
              <a:buSzPct val="100000"/>
              <a:buFontTx/>
              <a:buNone/>
              <a:tabLst/>
              <a:defRPr/>
            </a:pPr>
            <a:endPar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endParaRPr>
          </a:p>
          <a:p>
            <a:pPr marL="274320" marR="0" lvl="2"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Blue areas indicate poor coverage</a:t>
            </a:r>
          </a:p>
        </p:txBody>
      </p:sp>
    </p:spTree>
    <p:extLst>
      <p:ext uri="{BB962C8B-B14F-4D97-AF65-F5344CB8AC3E}">
        <p14:creationId xmlns:p14="http://schemas.microsoft.com/office/powerpoint/2010/main" val="21602612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lvl="0"/>
            <a:r>
              <a:rPr lang="en-US" dirty="0"/>
              <a:t>Installation Considerations</a:t>
            </a:r>
          </a:p>
          <a:p>
            <a:pPr lvl="1"/>
            <a:r>
              <a:rPr lang="en-US" b="0" dirty="0"/>
              <a:t>Recommended channels to use on 2.4Ghz are Channel 1, 6 &amp; 11. </a:t>
            </a:r>
          </a:p>
          <a:p>
            <a:pPr lvl="2"/>
            <a:r>
              <a:rPr lang="en-US" b="0" dirty="0"/>
              <a:t>Channels do not overlap into each other</a:t>
            </a:r>
          </a:p>
          <a:p>
            <a:pPr lvl="3"/>
            <a:r>
              <a:rPr lang="en-US" b="0" dirty="0"/>
              <a:t>Channel 1: Your first wireless device (router)</a:t>
            </a:r>
          </a:p>
          <a:p>
            <a:pPr lvl="3"/>
            <a:r>
              <a:rPr lang="en-US" b="0" dirty="0"/>
              <a:t>Channel 11: Your second wireless device</a:t>
            </a:r>
          </a:p>
          <a:p>
            <a:pPr lvl="3"/>
            <a:r>
              <a:rPr lang="en-US" b="0" dirty="0"/>
              <a:t>Channel 6: Your third wireless device</a:t>
            </a:r>
          </a:p>
          <a:p>
            <a:pPr lvl="3"/>
            <a:r>
              <a:rPr lang="en-US" b="0" dirty="0"/>
              <a:t>5 GHz, it is recommended to use at least 40 MHz channel width</a:t>
            </a:r>
          </a:p>
        </p:txBody>
      </p:sp>
      <p:sp>
        <p:nvSpPr>
          <p:cNvPr id="3" name="Title 2"/>
          <p:cNvSpPr>
            <a:spLocks noGrp="1"/>
          </p:cNvSpPr>
          <p:nvPr>
            <p:ph type="title"/>
          </p:nvPr>
        </p:nvSpPr>
        <p:spPr/>
        <p:txBody>
          <a:bodyPr/>
          <a:lstStyle/>
          <a:p>
            <a:r>
              <a:rPr lang="en-US" sz="18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32</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pic>
        <p:nvPicPr>
          <p:cNvPr id="5" name="Picture 4"/>
          <p:cNvPicPr>
            <a:picLocks noChangeAspect="1"/>
          </p:cNvPicPr>
          <p:nvPr/>
        </p:nvPicPr>
        <p:blipFill rotWithShape="1">
          <a:blip r:embed="rId3"/>
          <a:srcRect b="15484"/>
          <a:stretch/>
        </p:blipFill>
        <p:spPr>
          <a:xfrm>
            <a:off x="646921" y="3796503"/>
            <a:ext cx="7850157" cy="1777473"/>
          </a:xfrm>
          <a:prstGeom prst="rect">
            <a:avLst/>
          </a:prstGeom>
          <a:ln>
            <a:solidFill>
              <a:schemeClr val="tx1"/>
            </a:solidFill>
          </a:ln>
          <a:effectLst>
            <a:outerShdw blurRad="50800" dist="76200" dir="5400000" rotWithShape="0">
              <a:prstClr val="black">
                <a:alpha val="50000"/>
              </a:prstClr>
            </a:outerShdw>
          </a:effectLst>
        </p:spPr>
      </p:pic>
      <p:sp>
        <p:nvSpPr>
          <p:cNvPr id="6" name="TextBox 5">
            <a:extLst>
              <a:ext uri="{FF2B5EF4-FFF2-40B4-BE49-F238E27FC236}">
                <a16:creationId xmlns:a16="http://schemas.microsoft.com/office/drawing/2014/main" id="{D8CF7F53-B603-6C36-CBBF-790FE012B088}"/>
              </a:ext>
            </a:extLst>
          </p:cNvPr>
          <p:cNvSpPr txBox="1"/>
          <p:nvPr/>
        </p:nvSpPr>
        <p:spPr>
          <a:xfrm rot="20580204">
            <a:off x="3971890" y="1823488"/>
            <a:ext cx="5232400" cy="369332"/>
          </a:xfrm>
          <a:prstGeom prst="rect">
            <a:avLst/>
          </a:prstGeom>
          <a:noFill/>
        </p:spPr>
        <p:txBody>
          <a:bodyPr wrap="square" rtlCol="0">
            <a:spAutoFit/>
          </a:bodyPr>
          <a:lstStyle/>
          <a:p>
            <a:r>
              <a:rPr lang="en-US" dirty="0">
                <a:solidFill>
                  <a:srgbClr val="FFC000"/>
                </a:solidFill>
              </a:rPr>
              <a:t>Do you know what a “thin” access point is?</a:t>
            </a:r>
          </a:p>
        </p:txBody>
      </p:sp>
    </p:spTree>
    <p:extLst>
      <p:ext uri="{BB962C8B-B14F-4D97-AF65-F5344CB8AC3E}">
        <p14:creationId xmlns:p14="http://schemas.microsoft.com/office/powerpoint/2010/main" val="18468781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lvl="0"/>
            <a:r>
              <a:rPr lang="en-US" dirty="0"/>
              <a:t>Installation Considerations</a:t>
            </a:r>
          </a:p>
          <a:p>
            <a:pPr lvl="1"/>
            <a:r>
              <a:rPr lang="en-US" dirty="0"/>
              <a:t>Wireless Standards</a:t>
            </a:r>
          </a:p>
          <a:p>
            <a:pPr lvl="2"/>
            <a:r>
              <a:rPr lang="en-US" dirty="0"/>
              <a:t>Mixed mode allows backwards compatibility with standards and devices</a:t>
            </a:r>
          </a:p>
        </p:txBody>
      </p:sp>
      <p:sp>
        <p:nvSpPr>
          <p:cNvPr id="8" name="Title 7"/>
          <p:cNvSpPr>
            <a:spLocks noGrp="1"/>
          </p:cNvSpPr>
          <p:nvPr>
            <p:ph type="title"/>
          </p:nvPr>
        </p:nvSpPr>
        <p:spPr/>
        <p:txBody>
          <a:bodyPr/>
          <a:lstStyle/>
          <a:p>
            <a:r>
              <a:rPr lang="en-US"/>
              <a:t>3.4 Given a scenario, install and configure wireless security settings</a:t>
            </a:r>
            <a:endParaRPr lang="en-US" dirty="0"/>
          </a:p>
        </p:txBody>
      </p:sp>
      <p:sp>
        <p:nvSpPr>
          <p:cNvPr id="4" name="Slide Number Placeholder 3"/>
          <p:cNvSpPr>
            <a:spLocks noGrp="1"/>
          </p:cNvSpPr>
          <p:nvPr>
            <p:ph type="sldNum" sz="quarter" idx="4"/>
          </p:nvPr>
        </p:nvSpPr>
        <p:spPr/>
        <p:txBody>
          <a:bodyPr/>
          <a:lstStyle/>
          <a:p>
            <a:pPr lvl="0"/>
            <a:fld id="{CF8BF5C1-0C31-4117-9346-26B34DEE768C}" type="slidenum">
              <a:rPr lang="en-US" altLang="en-US" noProof="0" smtClean="0"/>
              <a:pPr lvl="0"/>
              <a:t>33</a:t>
            </a:fld>
            <a:endParaRPr lang="en-US" altLang="en-US" noProof="0" dirty="0"/>
          </a:p>
        </p:txBody>
      </p:sp>
      <p:graphicFrame>
        <p:nvGraphicFramePr>
          <p:cNvPr id="5" name="Content Placeholder 3">
            <a:extLst>
              <a:ext uri="{FF2B5EF4-FFF2-40B4-BE49-F238E27FC236}">
                <a16:creationId xmlns:a16="http://schemas.microsoft.com/office/drawing/2014/main" id="{75B63403-3DDF-4771-AF1B-FF91B6A57E3D}"/>
              </a:ext>
            </a:extLst>
          </p:cNvPr>
          <p:cNvGraphicFramePr>
            <a:graphicFrameLocks/>
          </p:cNvGraphicFramePr>
          <p:nvPr/>
        </p:nvGraphicFramePr>
        <p:xfrm>
          <a:off x="1323182" y="2796074"/>
          <a:ext cx="6497635" cy="2444426"/>
        </p:xfrm>
        <a:graphic>
          <a:graphicData uri="http://schemas.openxmlformats.org/drawingml/2006/table">
            <a:tbl>
              <a:tblPr bandRow="1">
                <a:effectLst>
                  <a:outerShdw blurRad="50800" dist="76200" dir="5400000" rotWithShape="0">
                    <a:prstClr val="black">
                      <a:alpha val="50000"/>
                    </a:prstClr>
                  </a:outerShdw>
                </a:effectLst>
              </a:tblPr>
              <a:tblGrid>
                <a:gridCol w="1775817">
                  <a:extLst>
                    <a:ext uri="{9D8B030D-6E8A-4147-A177-3AD203B41FA5}">
                      <a16:colId xmlns:a16="http://schemas.microsoft.com/office/drawing/2014/main" val="20000"/>
                    </a:ext>
                  </a:extLst>
                </a:gridCol>
                <a:gridCol w="2028211">
                  <a:extLst>
                    <a:ext uri="{9D8B030D-6E8A-4147-A177-3AD203B41FA5}">
                      <a16:colId xmlns:a16="http://schemas.microsoft.com/office/drawing/2014/main" val="20001"/>
                    </a:ext>
                  </a:extLst>
                </a:gridCol>
                <a:gridCol w="2693607">
                  <a:extLst>
                    <a:ext uri="{9D8B030D-6E8A-4147-A177-3AD203B41FA5}">
                      <a16:colId xmlns:a16="http://schemas.microsoft.com/office/drawing/2014/main" val="2692490730"/>
                    </a:ext>
                  </a:extLst>
                </a:gridCol>
              </a:tblGrid>
              <a:tr h="357338">
                <a:tc>
                  <a:txBody>
                    <a:bodyPr/>
                    <a:lstStyle>
                      <a:lvl1pPr marL="0" algn="l" defTabSz="731543" rtl="0" eaLnBrk="1" latinLnBrk="0" hangingPunct="1">
                        <a:defRPr sz="1440" b="1" kern="1200">
                          <a:solidFill>
                            <a:schemeClr val="lt1"/>
                          </a:solidFill>
                          <a:latin typeface="Calibri"/>
                        </a:defRPr>
                      </a:lvl1pPr>
                      <a:lvl2pPr marL="365771" algn="l" defTabSz="731543" rtl="0" eaLnBrk="1" latinLnBrk="0" hangingPunct="1">
                        <a:defRPr sz="1440" b="1" kern="1200">
                          <a:solidFill>
                            <a:schemeClr val="lt1"/>
                          </a:solidFill>
                          <a:latin typeface="Calibri"/>
                        </a:defRPr>
                      </a:lvl2pPr>
                      <a:lvl3pPr marL="731543" algn="l" defTabSz="731543" rtl="0" eaLnBrk="1" latinLnBrk="0" hangingPunct="1">
                        <a:defRPr sz="1440" b="1" kern="1200">
                          <a:solidFill>
                            <a:schemeClr val="lt1"/>
                          </a:solidFill>
                          <a:latin typeface="Calibri"/>
                        </a:defRPr>
                      </a:lvl3pPr>
                      <a:lvl4pPr marL="1097314" algn="l" defTabSz="731543" rtl="0" eaLnBrk="1" latinLnBrk="0" hangingPunct="1">
                        <a:defRPr sz="1440" b="1" kern="1200">
                          <a:solidFill>
                            <a:schemeClr val="lt1"/>
                          </a:solidFill>
                          <a:latin typeface="Calibri"/>
                        </a:defRPr>
                      </a:lvl4pPr>
                      <a:lvl5pPr marL="1463086" algn="l" defTabSz="731543" rtl="0" eaLnBrk="1" latinLnBrk="0" hangingPunct="1">
                        <a:defRPr sz="1440" b="1" kern="1200">
                          <a:solidFill>
                            <a:schemeClr val="lt1"/>
                          </a:solidFill>
                          <a:latin typeface="Calibri"/>
                        </a:defRPr>
                      </a:lvl5pPr>
                      <a:lvl6pPr marL="1828857" algn="l" defTabSz="731543" rtl="0" eaLnBrk="1" latinLnBrk="0" hangingPunct="1">
                        <a:defRPr sz="1440" b="1" kern="1200">
                          <a:solidFill>
                            <a:schemeClr val="lt1"/>
                          </a:solidFill>
                          <a:latin typeface="Calibri"/>
                        </a:defRPr>
                      </a:lvl6pPr>
                      <a:lvl7pPr marL="2194629" algn="l" defTabSz="731543" rtl="0" eaLnBrk="1" latinLnBrk="0" hangingPunct="1">
                        <a:defRPr sz="1440" b="1" kern="1200">
                          <a:solidFill>
                            <a:schemeClr val="lt1"/>
                          </a:solidFill>
                          <a:latin typeface="Calibri"/>
                        </a:defRPr>
                      </a:lvl7pPr>
                      <a:lvl8pPr marL="2560400" algn="l" defTabSz="731543" rtl="0" eaLnBrk="1" latinLnBrk="0" hangingPunct="1">
                        <a:defRPr sz="1440" b="1" kern="1200">
                          <a:solidFill>
                            <a:schemeClr val="lt1"/>
                          </a:solidFill>
                          <a:latin typeface="Calibri"/>
                        </a:defRPr>
                      </a:lvl8pPr>
                      <a:lvl9pPr marL="2926171" algn="l" defTabSz="731543" rtl="0" eaLnBrk="1" latinLnBrk="0" hangingPunct="1">
                        <a:defRPr sz="1440" b="1" kern="1200">
                          <a:solidFill>
                            <a:schemeClr val="lt1"/>
                          </a:solidFill>
                          <a:latin typeface="Calibri"/>
                        </a:defRPr>
                      </a:lvl9pPr>
                    </a:lstStyle>
                    <a:p>
                      <a:pPr algn="l"/>
                      <a:r>
                        <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IEEE Standard</a:t>
                      </a:r>
                    </a:p>
                  </a:txBody>
                  <a:tcPr marL="85725" marR="85725" marT="42885" marB="42885">
                    <a:lnL w="28575" cap="flat" cmpd="sng" algn="ctr">
                      <a:solidFill>
                        <a:schemeClr val="bg1"/>
                      </a:solidFill>
                      <a:prstDash val="solid"/>
                      <a:round/>
                      <a:headEnd type="none" w="med" len="med"/>
                      <a:tailEnd type="none" w="med" len="med"/>
                    </a:lnL>
                    <a:lnR w="12700" cmpd="sng">
                      <a:noFill/>
                    </a:lnR>
                    <a:lnT w="2857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1"/>
                    </a:solidFill>
                  </a:tcPr>
                </a:tc>
                <a:tc>
                  <a:txBody>
                    <a:bodyPr/>
                    <a:lstStyle>
                      <a:lvl1pPr marL="0" algn="l" defTabSz="731543" rtl="0" eaLnBrk="1" latinLnBrk="0" hangingPunct="1">
                        <a:defRPr sz="1440" b="1" kern="1200">
                          <a:solidFill>
                            <a:schemeClr val="lt1"/>
                          </a:solidFill>
                          <a:latin typeface="Calibri"/>
                        </a:defRPr>
                      </a:lvl1pPr>
                      <a:lvl2pPr marL="365771" algn="l" defTabSz="731543" rtl="0" eaLnBrk="1" latinLnBrk="0" hangingPunct="1">
                        <a:defRPr sz="1440" b="1" kern="1200">
                          <a:solidFill>
                            <a:schemeClr val="lt1"/>
                          </a:solidFill>
                          <a:latin typeface="Calibri"/>
                        </a:defRPr>
                      </a:lvl2pPr>
                      <a:lvl3pPr marL="731543" algn="l" defTabSz="731543" rtl="0" eaLnBrk="1" latinLnBrk="0" hangingPunct="1">
                        <a:defRPr sz="1440" b="1" kern="1200">
                          <a:solidFill>
                            <a:schemeClr val="lt1"/>
                          </a:solidFill>
                          <a:latin typeface="Calibri"/>
                        </a:defRPr>
                      </a:lvl3pPr>
                      <a:lvl4pPr marL="1097314" algn="l" defTabSz="731543" rtl="0" eaLnBrk="1" latinLnBrk="0" hangingPunct="1">
                        <a:defRPr sz="1440" b="1" kern="1200">
                          <a:solidFill>
                            <a:schemeClr val="lt1"/>
                          </a:solidFill>
                          <a:latin typeface="Calibri"/>
                        </a:defRPr>
                      </a:lvl4pPr>
                      <a:lvl5pPr marL="1463086" algn="l" defTabSz="731543" rtl="0" eaLnBrk="1" latinLnBrk="0" hangingPunct="1">
                        <a:defRPr sz="1440" b="1" kern="1200">
                          <a:solidFill>
                            <a:schemeClr val="lt1"/>
                          </a:solidFill>
                          <a:latin typeface="Calibri"/>
                        </a:defRPr>
                      </a:lvl5pPr>
                      <a:lvl6pPr marL="1828857" algn="l" defTabSz="731543" rtl="0" eaLnBrk="1" latinLnBrk="0" hangingPunct="1">
                        <a:defRPr sz="1440" b="1" kern="1200">
                          <a:solidFill>
                            <a:schemeClr val="lt1"/>
                          </a:solidFill>
                          <a:latin typeface="Calibri"/>
                        </a:defRPr>
                      </a:lvl6pPr>
                      <a:lvl7pPr marL="2194629" algn="l" defTabSz="731543" rtl="0" eaLnBrk="1" latinLnBrk="0" hangingPunct="1">
                        <a:defRPr sz="1440" b="1" kern="1200">
                          <a:solidFill>
                            <a:schemeClr val="lt1"/>
                          </a:solidFill>
                          <a:latin typeface="Calibri"/>
                        </a:defRPr>
                      </a:lvl7pPr>
                      <a:lvl8pPr marL="2560400" algn="l" defTabSz="731543" rtl="0" eaLnBrk="1" latinLnBrk="0" hangingPunct="1">
                        <a:defRPr sz="1440" b="1" kern="1200">
                          <a:solidFill>
                            <a:schemeClr val="lt1"/>
                          </a:solidFill>
                          <a:latin typeface="Calibri"/>
                        </a:defRPr>
                      </a:lvl8pPr>
                      <a:lvl9pPr marL="2926171" algn="l" defTabSz="731543" rtl="0" eaLnBrk="1" latinLnBrk="0" hangingPunct="1">
                        <a:defRPr sz="1440" b="1" kern="1200">
                          <a:solidFill>
                            <a:schemeClr val="lt1"/>
                          </a:solidFill>
                          <a:latin typeface="Calibri"/>
                        </a:defRPr>
                      </a:lvl9pPr>
                    </a:lstStyle>
                    <a:p>
                      <a:pPr algn="l"/>
                      <a:r>
                        <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Frequency Band</a:t>
                      </a:r>
                    </a:p>
                  </a:txBody>
                  <a:tcPr marL="85725" marR="85725" marT="42885" marB="42885">
                    <a:lnL w="12700" cmpd="sng">
                      <a:noFill/>
                    </a:lnL>
                    <a:lnR w="12700" cmpd="sng">
                      <a:noFill/>
                    </a:lnR>
                    <a:lnT w="2857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1"/>
                    </a:solidFill>
                  </a:tcPr>
                </a:tc>
                <a:tc>
                  <a:txBody>
                    <a:bodyPr/>
                    <a:lstStyle>
                      <a:lvl1pPr marL="0" algn="l" defTabSz="731543" rtl="0" eaLnBrk="1" latinLnBrk="0" hangingPunct="1">
                        <a:defRPr sz="1440" b="1" kern="1200">
                          <a:solidFill>
                            <a:schemeClr val="lt1"/>
                          </a:solidFill>
                          <a:latin typeface="Calibri"/>
                        </a:defRPr>
                      </a:lvl1pPr>
                      <a:lvl2pPr marL="365771" algn="l" defTabSz="731543" rtl="0" eaLnBrk="1" latinLnBrk="0" hangingPunct="1">
                        <a:defRPr sz="1440" b="1" kern="1200">
                          <a:solidFill>
                            <a:schemeClr val="lt1"/>
                          </a:solidFill>
                          <a:latin typeface="Calibri"/>
                        </a:defRPr>
                      </a:lvl2pPr>
                      <a:lvl3pPr marL="731543" algn="l" defTabSz="731543" rtl="0" eaLnBrk="1" latinLnBrk="0" hangingPunct="1">
                        <a:defRPr sz="1440" b="1" kern="1200">
                          <a:solidFill>
                            <a:schemeClr val="lt1"/>
                          </a:solidFill>
                          <a:latin typeface="Calibri"/>
                        </a:defRPr>
                      </a:lvl3pPr>
                      <a:lvl4pPr marL="1097314" algn="l" defTabSz="731543" rtl="0" eaLnBrk="1" latinLnBrk="0" hangingPunct="1">
                        <a:defRPr sz="1440" b="1" kern="1200">
                          <a:solidFill>
                            <a:schemeClr val="lt1"/>
                          </a:solidFill>
                          <a:latin typeface="Calibri"/>
                        </a:defRPr>
                      </a:lvl4pPr>
                      <a:lvl5pPr marL="1463086" algn="l" defTabSz="731543" rtl="0" eaLnBrk="1" latinLnBrk="0" hangingPunct="1">
                        <a:defRPr sz="1440" b="1" kern="1200">
                          <a:solidFill>
                            <a:schemeClr val="lt1"/>
                          </a:solidFill>
                          <a:latin typeface="Calibri"/>
                        </a:defRPr>
                      </a:lvl5pPr>
                      <a:lvl6pPr marL="1828857" algn="l" defTabSz="731543" rtl="0" eaLnBrk="1" latinLnBrk="0" hangingPunct="1">
                        <a:defRPr sz="1440" b="1" kern="1200">
                          <a:solidFill>
                            <a:schemeClr val="lt1"/>
                          </a:solidFill>
                          <a:latin typeface="Calibri"/>
                        </a:defRPr>
                      </a:lvl6pPr>
                      <a:lvl7pPr marL="2194629" algn="l" defTabSz="731543" rtl="0" eaLnBrk="1" latinLnBrk="0" hangingPunct="1">
                        <a:defRPr sz="1440" b="1" kern="1200">
                          <a:solidFill>
                            <a:schemeClr val="lt1"/>
                          </a:solidFill>
                          <a:latin typeface="Calibri"/>
                        </a:defRPr>
                      </a:lvl7pPr>
                      <a:lvl8pPr marL="2560400" algn="l" defTabSz="731543" rtl="0" eaLnBrk="1" latinLnBrk="0" hangingPunct="1">
                        <a:defRPr sz="1440" b="1" kern="1200">
                          <a:solidFill>
                            <a:schemeClr val="lt1"/>
                          </a:solidFill>
                          <a:latin typeface="Calibri"/>
                        </a:defRPr>
                      </a:lvl8pPr>
                      <a:lvl9pPr marL="2926171" algn="l" defTabSz="731543" rtl="0" eaLnBrk="1" latinLnBrk="0" hangingPunct="1">
                        <a:defRPr sz="1440" b="1" kern="1200">
                          <a:solidFill>
                            <a:schemeClr val="lt1"/>
                          </a:solidFill>
                          <a:latin typeface="Calibri"/>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Maximum Allowable</a:t>
                      </a:r>
                      <a:r>
                        <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Streams</a:t>
                      </a:r>
                      <a:endPar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txBody>
                  <a:tcPr marL="85725" marR="85725" marT="42885" marB="42885">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0000"/>
                  </a:ext>
                </a:extLst>
              </a:tr>
              <a:tr h="347848">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802.11a</a:t>
                      </a:r>
                    </a:p>
                  </a:txBody>
                  <a:tcPr marL="85725" marR="85725" marT="42885" marB="42885">
                    <a:lnL w="28575"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r>
                        <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5 GHz</a:t>
                      </a:r>
                    </a:p>
                  </a:txBody>
                  <a:tcPr marL="85725" marR="85725" marT="42885" marB="42885">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algn="ctr"/>
                      <a:r>
                        <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1</a:t>
                      </a:r>
                    </a:p>
                  </a:txBody>
                  <a:tcPr marL="85725" marR="85725" marT="42885" marB="42885">
                    <a:lnL w="12700" cmpd="sng">
                      <a:noFill/>
                    </a:lnL>
                    <a:lnR w="28575"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2854196798"/>
                  </a:ext>
                </a:extLst>
              </a:tr>
              <a:tr h="347848">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r>
                        <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802.11b</a:t>
                      </a:r>
                    </a:p>
                  </a:txBody>
                  <a:tcPr marL="85725" marR="85725" marT="42885" marB="42885">
                    <a:lnL w="28575"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r>
                        <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2.4 GHz</a:t>
                      </a:r>
                      <a:endPar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txBody>
                  <a:tcPr marL="85725" marR="85725" marT="42885" marB="42885">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pPr algn="ctr"/>
                      <a:r>
                        <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1</a:t>
                      </a:r>
                    </a:p>
                  </a:txBody>
                  <a:tcPr marL="85725" marR="85725" marT="42885" marB="42885">
                    <a:lnL w="12700" cmpd="sng">
                      <a:noFill/>
                    </a:lnL>
                    <a:lnR w="28575"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0002"/>
                  </a:ext>
                </a:extLst>
              </a:tr>
              <a:tr h="347848">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r>
                        <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802.11g</a:t>
                      </a:r>
                    </a:p>
                  </a:txBody>
                  <a:tcPr marL="85725" marR="85725" marT="42885" marB="42885">
                    <a:lnL w="28575"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r>
                        <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2.4 GHz</a:t>
                      </a:r>
                      <a:endPar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txBody>
                  <a:tcPr marL="85725" marR="85725" marT="42885" marB="42885">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1</a:t>
                      </a:r>
                    </a:p>
                  </a:txBody>
                  <a:tcPr marL="85725" marR="85725" marT="42885" marB="42885">
                    <a:lnL w="12700" cmpd="sng">
                      <a:noFill/>
                    </a:lnL>
                    <a:lnR w="28575"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0003"/>
                  </a:ext>
                </a:extLst>
              </a:tr>
              <a:tr h="347848">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r>
                        <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802.11n</a:t>
                      </a:r>
                    </a:p>
                  </a:txBody>
                  <a:tcPr marL="85725" marR="85725" marT="42885" marB="42885">
                    <a:lnL w="28575"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r>
                        <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2.4 GHz and 5 GHz</a:t>
                      </a:r>
                    </a:p>
                  </a:txBody>
                  <a:tcPr marL="85725" marR="85725" marT="42885" marB="42885">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4</a:t>
                      </a:r>
                    </a:p>
                  </a:txBody>
                  <a:tcPr marL="85725" marR="85725" marT="42885" marB="42885">
                    <a:lnL w="12700" cmpd="sng">
                      <a:noFill/>
                    </a:lnL>
                    <a:lnR w="28575"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0004"/>
                  </a:ext>
                </a:extLst>
              </a:tr>
              <a:tr h="347848">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r>
                        <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802.11ac</a:t>
                      </a:r>
                    </a:p>
                  </a:txBody>
                  <a:tcPr marL="85725" marR="85725" marT="42885" marB="42885">
                    <a:lnL w="28575"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r>
                        <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5 GHz</a:t>
                      </a:r>
                    </a:p>
                  </a:txBody>
                  <a:tcPr marL="85725" marR="85725" marT="42885" marB="42885">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731543" rtl="0" eaLnBrk="1" latinLnBrk="0" hangingPunct="1">
                        <a:defRPr sz="1440" kern="1200">
                          <a:solidFill>
                            <a:schemeClr val="dk1"/>
                          </a:solidFill>
                          <a:latin typeface="Calibri"/>
                        </a:defRPr>
                      </a:lvl1pPr>
                      <a:lvl2pPr marL="365771" algn="l" defTabSz="731543" rtl="0" eaLnBrk="1" latinLnBrk="0" hangingPunct="1">
                        <a:defRPr sz="1440" kern="1200">
                          <a:solidFill>
                            <a:schemeClr val="dk1"/>
                          </a:solidFill>
                          <a:latin typeface="Calibri"/>
                        </a:defRPr>
                      </a:lvl2pPr>
                      <a:lvl3pPr marL="731543" algn="l" defTabSz="731543" rtl="0" eaLnBrk="1" latinLnBrk="0" hangingPunct="1">
                        <a:defRPr sz="1440" kern="1200">
                          <a:solidFill>
                            <a:schemeClr val="dk1"/>
                          </a:solidFill>
                          <a:latin typeface="Calibri"/>
                        </a:defRPr>
                      </a:lvl3pPr>
                      <a:lvl4pPr marL="1097314" algn="l" defTabSz="731543" rtl="0" eaLnBrk="1" latinLnBrk="0" hangingPunct="1">
                        <a:defRPr sz="1440" kern="1200">
                          <a:solidFill>
                            <a:schemeClr val="dk1"/>
                          </a:solidFill>
                          <a:latin typeface="Calibri"/>
                        </a:defRPr>
                      </a:lvl4pPr>
                      <a:lvl5pPr marL="1463086" algn="l" defTabSz="731543" rtl="0" eaLnBrk="1" latinLnBrk="0" hangingPunct="1">
                        <a:defRPr sz="1440" kern="1200">
                          <a:solidFill>
                            <a:schemeClr val="dk1"/>
                          </a:solidFill>
                          <a:latin typeface="Calibri"/>
                        </a:defRPr>
                      </a:lvl5pPr>
                      <a:lvl6pPr marL="1828857" algn="l" defTabSz="731543" rtl="0" eaLnBrk="1" latinLnBrk="0" hangingPunct="1">
                        <a:defRPr sz="1440" kern="1200">
                          <a:solidFill>
                            <a:schemeClr val="dk1"/>
                          </a:solidFill>
                          <a:latin typeface="Calibri"/>
                        </a:defRPr>
                      </a:lvl6pPr>
                      <a:lvl7pPr marL="2194629" algn="l" defTabSz="731543" rtl="0" eaLnBrk="1" latinLnBrk="0" hangingPunct="1">
                        <a:defRPr sz="1440" kern="1200">
                          <a:solidFill>
                            <a:schemeClr val="dk1"/>
                          </a:solidFill>
                          <a:latin typeface="Calibri"/>
                        </a:defRPr>
                      </a:lvl7pPr>
                      <a:lvl8pPr marL="2560400" algn="l" defTabSz="731543" rtl="0" eaLnBrk="1" latinLnBrk="0" hangingPunct="1">
                        <a:defRPr sz="1440" kern="1200">
                          <a:solidFill>
                            <a:schemeClr val="dk1"/>
                          </a:solidFill>
                          <a:latin typeface="Calibri"/>
                        </a:defRPr>
                      </a:lvl8pPr>
                      <a:lvl9pPr marL="2926171" algn="l" defTabSz="731543" rtl="0" eaLnBrk="1" latinLnBrk="0" hangingPunct="1">
                        <a:defRPr sz="144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8</a:t>
                      </a:r>
                    </a:p>
                  </a:txBody>
                  <a:tcPr marL="85725" marR="85725" marT="42885" marB="42885">
                    <a:lnL w="12700" cmpd="sng">
                      <a:noFill/>
                    </a:lnL>
                    <a:lnR w="28575"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3822265160"/>
                  </a:ext>
                </a:extLst>
              </a:tr>
              <a:tr h="347848">
                <a:tc>
                  <a:txBody>
                    <a:bodyPr/>
                    <a:lstStyle/>
                    <a:p>
                      <a:r>
                        <a:rPr lang="en-US" sz="16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802.11ax</a:t>
                      </a:r>
                    </a:p>
                  </a:txBody>
                  <a:tcPr marL="85725" marR="85725" marT="42885" marB="42885">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mpd="sng">
                      <a:noFill/>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r>
                        <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2.4 GHz and 5 GHz</a:t>
                      </a:r>
                    </a:p>
                  </a:txBody>
                  <a:tcPr marL="85725" marR="85725" marT="42885" marB="4288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baseline="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16</a:t>
                      </a:r>
                    </a:p>
                  </a:txBody>
                  <a:tcPr marL="85725" marR="85725" marT="42885" marB="42885">
                    <a:lnL w="12700" cap="flat" cmpd="sng" algn="ctr">
                      <a:noFill/>
                      <a:prstDash val="solid"/>
                      <a:round/>
                      <a:headEnd type="none" w="med" len="med"/>
                      <a:tailEnd type="none" w="med" len="med"/>
                    </a:lnL>
                    <a:lnR w="28575" cap="flat" cmpd="sng" algn="ctr">
                      <a:solidFill>
                        <a:schemeClr val="bg1"/>
                      </a:solidFill>
                      <a:prstDash val="solid"/>
                      <a:round/>
                      <a:headEnd type="none" w="med" len="med"/>
                      <a:tailEnd type="none" w="med" len="med"/>
                    </a:lnR>
                    <a:lnT w="12700" cmpd="sng">
                      <a:noFill/>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3813368316"/>
                  </a:ext>
                </a:extLst>
              </a:tr>
            </a:tbl>
          </a:graphicData>
        </a:graphic>
      </p:graphicFrame>
    </p:spTree>
    <p:extLst>
      <p:ext uri="{BB962C8B-B14F-4D97-AF65-F5344CB8AC3E}">
        <p14:creationId xmlns:p14="http://schemas.microsoft.com/office/powerpoint/2010/main" val="5240064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lvl="0"/>
            <a:r>
              <a:rPr lang="en-US" dirty="0"/>
              <a:t>Controller and Access Point Security</a:t>
            </a:r>
          </a:p>
          <a:p>
            <a:endParaRPr lang="en-US" dirty="0"/>
          </a:p>
        </p:txBody>
      </p:sp>
      <p:sp>
        <p:nvSpPr>
          <p:cNvPr id="3" name="Title 2"/>
          <p:cNvSpPr>
            <a:spLocks noGrp="1"/>
          </p:cNvSpPr>
          <p:nvPr>
            <p:ph type="title"/>
          </p:nvPr>
        </p:nvSpPr>
        <p:spPr/>
        <p:txBody>
          <a:bodyPr/>
          <a:lstStyle/>
          <a:p>
            <a:r>
              <a:rPr lang="en-US" sz="1800" dirty="0"/>
              <a:t>3.4 Given a scenario, install and configure wireless security settings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34</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pic>
        <p:nvPicPr>
          <p:cNvPr id="5" name="Picture 4"/>
          <p:cNvPicPr>
            <a:picLocks noChangeAspect="1"/>
          </p:cNvPicPr>
          <p:nvPr/>
        </p:nvPicPr>
        <p:blipFill>
          <a:blip r:embed="rId2"/>
          <a:stretch>
            <a:fillRect/>
          </a:stretch>
        </p:blipFill>
        <p:spPr>
          <a:xfrm>
            <a:off x="1371600" y="2401387"/>
            <a:ext cx="6492240" cy="3835941"/>
          </a:xfrm>
          <a:prstGeom prst="rect">
            <a:avLst/>
          </a:prstGeom>
          <a:effectLst>
            <a:outerShdw blurRad="50800" dist="76200" dir="5400000" rotWithShape="0">
              <a:prstClr val="black">
                <a:alpha val="50000"/>
              </a:prstClr>
            </a:outerShdw>
          </a:effectLst>
        </p:spPr>
      </p:pic>
      <p:sp>
        <p:nvSpPr>
          <p:cNvPr id="7" name="Rectangle 6"/>
          <p:cNvSpPr/>
          <p:nvPr/>
        </p:nvSpPr>
        <p:spPr>
          <a:xfrm>
            <a:off x="381000" y="1591584"/>
            <a:ext cx="8382000" cy="646331"/>
          </a:xfrm>
          <a:prstGeom prst="rect">
            <a:avLst/>
          </a:prstGeom>
        </p:spPr>
        <p:txBody>
          <a:bodyPr wrap="square">
            <a:spAutoFit/>
          </a:bodyPr>
          <a:lstStyle/>
          <a:p>
            <a:pPr marL="274320" marR="0" lvl="2" indent="-274320" algn="l" defTabSz="914400" rtl="0" eaLnBrk="1" fontAlgn="base" latinLnBrk="0" hangingPunct="1">
              <a:lnSpc>
                <a:spcPct val="100000"/>
              </a:lnSpc>
              <a:spcBef>
                <a:spcPts val="1200"/>
              </a:spcBef>
              <a:spcAft>
                <a:spcPct val="0"/>
              </a:spcAft>
              <a:buClr>
                <a:srgbClr val="151C77"/>
              </a:buClr>
              <a:buSzPct val="100000"/>
              <a:buFont typeface="Arial" panose="020B0604020202020204" pitchFamily="34" charset="0"/>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WiFi Analyzer can be used to detect receive signal strength and uncloak a disabled SSIDs</a:t>
            </a:r>
          </a:p>
        </p:txBody>
      </p:sp>
    </p:spTree>
    <p:extLst>
      <p:ext uri="{BB962C8B-B14F-4D97-AF65-F5344CB8AC3E}">
        <p14:creationId xmlns:p14="http://schemas.microsoft.com/office/powerpoint/2010/main" val="8994755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Controller and Access Point Security</a:t>
            </a:r>
          </a:p>
          <a:p>
            <a:pPr lvl="1"/>
            <a:r>
              <a:rPr lang="en-US" dirty="0"/>
              <a:t>Default Username and Password</a:t>
            </a:r>
          </a:p>
          <a:p>
            <a:pPr lvl="2"/>
            <a:r>
              <a:rPr lang="en-US" dirty="0"/>
              <a:t>Change default username and password and configure admin password (master password)</a:t>
            </a:r>
          </a:p>
          <a:p>
            <a:pPr lvl="2"/>
            <a:endParaRPr lang="en-US" dirty="0"/>
          </a:p>
          <a:p>
            <a:pPr lvl="1"/>
            <a:r>
              <a:rPr lang="en-US" dirty="0"/>
              <a:t>Disable the Security Set Identifier (SSID)</a:t>
            </a:r>
          </a:p>
          <a:p>
            <a:pPr lvl="2"/>
            <a:r>
              <a:rPr lang="en-US" dirty="0"/>
              <a:t>Protect the wireless network by disabling the SSID so that it is not broadcast</a:t>
            </a:r>
          </a:p>
          <a:p>
            <a:pPr lvl="2"/>
            <a:endParaRPr lang="en-US" dirty="0"/>
          </a:p>
          <a:p>
            <a:pPr lvl="1"/>
            <a:r>
              <a:rPr lang="en-US" dirty="0"/>
              <a:t>MAC Filtering</a:t>
            </a:r>
          </a:p>
          <a:p>
            <a:pPr lvl="2"/>
            <a:r>
              <a:rPr lang="en-US" dirty="0"/>
              <a:t>Only those devices with a MAC address listed will be allowed access</a:t>
            </a:r>
          </a:p>
          <a:p>
            <a:pPr lvl="1"/>
            <a:endParaRPr lang="en-US" dirty="0"/>
          </a:p>
        </p:txBody>
      </p:sp>
      <p:sp>
        <p:nvSpPr>
          <p:cNvPr id="13" name="Title 12"/>
          <p:cNvSpPr>
            <a:spLocks noGrp="1"/>
          </p:cNvSpPr>
          <p:nvPr>
            <p:ph type="title"/>
          </p:nvPr>
        </p:nvSpPr>
        <p:spPr/>
        <p:txBody>
          <a:bodyPr/>
          <a:lstStyle/>
          <a:p>
            <a:r>
              <a:rPr lang="en-US" dirty="0"/>
              <a:t>3.4 Given a scenario, install and configure wireless security settings</a:t>
            </a:r>
          </a:p>
        </p:txBody>
      </p:sp>
      <p:sp>
        <p:nvSpPr>
          <p:cNvPr id="4" name="Slide Number Placeholder 3"/>
          <p:cNvSpPr>
            <a:spLocks noGrp="1"/>
          </p:cNvSpPr>
          <p:nvPr>
            <p:ph type="sldNum" sz="quarter" idx="4"/>
          </p:nvPr>
        </p:nvSpPr>
        <p:spPr/>
        <p:txBody>
          <a:bodyPr/>
          <a:lstStyle/>
          <a:p>
            <a:pPr lvl="0"/>
            <a:fld id="{CF8BF5C1-0C31-4117-9346-26B34DEE768C}" type="slidenum">
              <a:rPr lang="en-US" altLang="en-US" noProof="0" smtClean="0"/>
              <a:pPr lvl="0"/>
              <a:t>35</a:t>
            </a:fld>
            <a:endParaRPr lang="en-US" altLang="en-US" noProof="0" dirty="0"/>
          </a:p>
        </p:txBody>
      </p:sp>
    </p:spTree>
    <p:extLst>
      <p:ext uri="{BB962C8B-B14F-4D97-AF65-F5344CB8AC3E}">
        <p14:creationId xmlns:p14="http://schemas.microsoft.com/office/powerpoint/2010/main" val="35642207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marL="365760" indent="-365760">
              <a:buClr>
                <a:schemeClr val="tx2">
                  <a:lumMod val="40000"/>
                  <a:lumOff val="60000"/>
                </a:schemeClr>
              </a:buClr>
              <a:buSzPct val="100000"/>
              <a:buFont typeface="+mj-lt"/>
              <a:buAutoNum type="arabicPeriod"/>
            </a:pPr>
            <a:r>
              <a:rPr lang="en-US" sz="1600" b="0" i="0" dirty="0">
                <a:solidFill>
                  <a:schemeClr val="bg1"/>
                </a:solidFill>
              </a:rPr>
              <a:t>Connection Methods and Receivers</a:t>
            </a:r>
          </a:p>
          <a:p>
            <a:pPr marL="571500" lvl="1" indent="-365760"/>
            <a:r>
              <a:rPr lang="en-US" sz="1600" b="0" dirty="0"/>
              <a:t>Tethering</a:t>
            </a:r>
          </a:p>
          <a:p>
            <a:pPr marL="571500" lvl="1" indent="-365760"/>
            <a:r>
              <a:rPr lang="en-US" sz="1600" b="0" dirty="0"/>
              <a:t>NFC/RFID</a:t>
            </a:r>
          </a:p>
          <a:p>
            <a:pPr marL="571500" lvl="1" indent="-365760"/>
            <a:r>
              <a:rPr lang="en-US" sz="1600" b="0" i="0" dirty="0">
                <a:solidFill>
                  <a:schemeClr val="bg1"/>
                </a:solidFill>
              </a:rPr>
              <a:t>Bluetooth / Personal Area Network (PAN)</a:t>
            </a:r>
          </a:p>
          <a:p>
            <a:pPr marL="571500" lvl="1" indent="-365760"/>
            <a:r>
              <a:rPr lang="en-US" sz="1600" b="0" i="0" dirty="0">
                <a:solidFill>
                  <a:schemeClr val="bg1"/>
                </a:solidFill>
              </a:rPr>
              <a:t>SATCOM</a:t>
            </a:r>
          </a:p>
          <a:p>
            <a:pPr marL="571500" lvl="1" indent="-365760"/>
            <a:r>
              <a:rPr lang="en-US" sz="1600" b="0" dirty="0"/>
              <a:t>Wi-Fi Direct/Ad Hoc </a:t>
            </a:r>
          </a:p>
          <a:p>
            <a:pPr lvl="4"/>
            <a:r>
              <a:rPr lang="en-US" sz="1600" dirty="0"/>
              <a:t>Allows two Wi-Fi devices to connect without requiring a WAP</a:t>
            </a:r>
            <a:endParaRPr lang="en-US" sz="1600" b="0" i="0" dirty="0">
              <a:solidFill>
                <a:schemeClr val="bg1"/>
              </a:solidFill>
            </a:endParaRPr>
          </a:p>
          <a:p>
            <a:pPr marL="365760" indent="-365760">
              <a:buClr>
                <a:schemeClr val="tx2">
                  <a:lumMod val="40000"/>
                  <a:lumOff val="60000"/>
                </a:schemeClr>
              </a:buClr>
              <a:buSzPct val="100000"/>
              <a:buFont typeface="+mj-lt"/>
              <a:buAutoNum type="arabicPeriod"/>
            </a:pPr>
            <a:r>
              <a:rPr lang="en-US" sz="1600" b="0" i="0" dirty="0">
                <a:solidFill>
                  <a:schemeClr val="bg1"/>
                </a:solidFill>
              </a:rPr>
              <a:t>Mobile device management (MDM)</a:t>
            </a:r>
          </a:p>
          <a:p>
            <a:pPr marL="365760" indent="-365760">
              <a:buClr>
                <a:schemeClr val="tx2">
                  <a:lumMod val="40000"/>
                  <a:lumOff val="60000"/>
                </a:schemeClr>
              </a:buClr>
              <a:buSzPct val="100000"/>
              <a:buFont typeface="+mj-lt"/>
              <a:buAutoNum type="arabicPeriod"/>
            </a:pPr>
            <a:r>
              <a:rPr lang="en-US" sz="1600" b="0" i="0" dirty="0">
                <a:solidFill>
                  <a:schemeClr val="bg1"/>
                </a:solidFill>
              </a:rPr>
              <a:t>Enforcement and Monitoring</a:t>
            </a:r>
          </a:p>
          <a:p>
            <a:pPr marL="365760" indent="-365760">
              <a:buClr>
                <a:schemeClr val="tx2">
                  <a:lumMod val="40000"/>
                  <a:lumOff val="60000"/>
                </a:schemeClr>
              </a:buClr>
              <a:buSzPct val="100000"/>
              <a:buFont typeface="+mj-lt"/>
              <a:buAutoNum type="arabicPeriod"/>
            </a:pPr>
            <a:r>
              <a:rPr lang="en-US" sz="1600" b="0" i="0" dirty="0">
                <a:solidFill>
                  <a:schemeClr val="bg1"/>
                </a:solidFill>
              </a:rPr>
              <a:t>Deployment Models</a:t>
            </a:r>
          </a:p>
        </p:txBody>
      </p:sp>
      <p:sp>
        <p:nvSpPr>
          <p:cNvPr id="3" name="Title 2"/>
          <p:cNvSpPr>
            <a:spLocks noGrp="1"/>
          </p:cNvSpPr>
          <p:nvPr>
            <p:ph type="title"/>
          </p:nvPr>
        </p:nvSpPr>
        <p:spPr/>
        <p:txBody>
          <a:bodyPr/>
          <a:lstStyle/>
          <a:p>
            <a:r>
              <a:rPr lang="en-US" sz="1800" dirty="0"/>
              <a:t>3.5 Given a scenario, implement secure mobile solutions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36</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grpSp>
        <p:nvGrpSpPr>
          <p:cNvPr id="7" name="Group 6">
            <a:extLst>
              <a:ext uri="{FF2B5EF4-FFF2-40B4-BE49-F238E27FC236}">
                <a16:creationId xmlns:a16="http://schemas.microsoft.com/office/drawing/2014/main" id="{64E2FF22-557F-664C-B2A9-7A86C10E2A14}"/>
              </a:ext>
            </a:extLst>
          </p:cNvPr>
          <p:cNvGrpSpPr/>
          <p:nvPr/>
        </p:nvGrpSpPr>
        <p:grpSpPr>
          <a:xfrm>
            <a:off x="4158594" y="3855283"/>
            <a:ext cx="4619646" cy="2360878"/>
            <a:chOff x="3967142" y="3925622"/>
            <a:chExt cx="4619646" cy="2360878"/>
          </a:xfrm>
        </p:grpSpPr>
        <p:sp>
          <p:nvSpPr>
            <p:cNvPr id="5" name="Rectangle 4">
              <a:extLst>
                <a:ext uri="{FF2B5EF4-FFF2-40B4-BE49-F238E27FC236}">
                  <a16:creationId xmlns:a16="http://schemas.microsoft.com/office/drawing/2014/main" id="{32ADEA4D-1F4E-9147-935F-FECB152E95F1}"/>
                </a:ext>
              </a:extLst>
            </p:cNvPr>
            <p:cNvSpPr/>
            <p:nvPr/>
          </p:nvSpPr>
          <p:spPr bwMode="auto">
            <a:xfrm>
              <a:off x="3982382" y="3925622"/>
              <a:ext cx="4604406" cy="2360878"/>
            </a:xfrm>
            <a:prstGeom prst="rect">
              <a:avLst/>
            </a:prstGeom>
            <a:solidFill>
              <a:schemeClr val="bg2"/>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rtlCol="0" anchor="ctr"/>
            <a:lstStyle/>
            <a:p>
              <a:pPr algn="ctr"/>
              <a:endParaRPr lang="en-US"/>
            </a:p>
          </p:txBody>
        </p:sp>
        <p:pic>
          <p:nvPicPr>
            <p:cNvPr id="6" name="Picture 5">
              <a:extLst>
                <a:ext uri="{FF2B5EF4-FFF2-40B4-BE49-F238E27FC236}">
                  <a16:creationId xmlns:a16="http://schemas.microsoft.com/office/drawing/2014/main" id="{0FEC7234-09AF-1447-97A8-2C32FB4241FF}"/>
                </a:ext>
              </a:extLst>
            </p:cNvPr>
            <p:cNvPicPr>
              <a:picLocks noChangeAspect="1"/>
            </p:cNvPicPr>
            <p:nvPr/>
          </p:nvPicPr>
          <p:blipFill>
            <a:blip r:embed="rId3"/>
            <a:stretch>
              <a:fillRect/>
            </a:stretch>
          </p:blipFill>
          <p:spPr>
            <a:xfrm>
              <a:off x="3967142" y="4077872"/>
              <a:ext cx="4560853" cy="2208628"/>
            </a:xfrm>
            <a:prstGeom prst="rect">
              <a:avLst/>
            </a:prstGeom>
          </p:spPr>
        </p:pic>
      </p:grpSp>
      <p:cxnSp>
        <p:nvCxnSpPr>
          <p:cNvPr id="9" name="Straight Arrow Connector 8">
            <a:extLst>
              <a:ext uri="{FF2B5EF4-FFF2-40B4-BE49-F238E27FC236}">
                <a16:creationId xmlns:a16="http://schemas.microsoft.com/office/drawing/2014/main" id="{61DBECDE-BFD5-1B44-9153-60F4E9D38A41}"/>
              </a:ext>
            </a:extLst>
          </p:cNvPr>
          <p:cNvCxnSpPr/>
          <p:nvPr/>
        </p:nvCxnSpPr>
        <p:spPr bwMode="auto">
          <a:xfrm>
            <a:off x="6476037" y="3429000"/>
            <a:ext cx="262388" cy="426283"/>
          </a:xfrm>
          <a:prstGeom prst="straightConnector1">
            <a:avLst/>
          </a:prstGeom>
          <a:solidFill>
            <a:schemeClr val="accent1"/>
          </a:solidFill>
          <a:ln w="12700" cap="flat" cmpd="sng" algn="ctr">
            <a:solidFill>
              <a:schemeClr val="accent1"/>
            </a:solidFill>
            <a:prstDash val="solid"/>
            <a:round/>
            <a:headEnd type="none" w="med" len="med"/>
            <a:tailEnd type="triangle"/>
          </a:ln>
          <a:effectLst/>
        </p:spPr>
      </p:cxnSp>
      <p:sp>
        <p:nvSpPr>
          <p:cNvPr id="8" name="TextBox 7">
            <a:extLst>
              <a:ext uri="{FF2B5EF4-FFF2-40B4-BE49-F238E27FC236}">
                <a16:creationId xmlns:a16="http://schemas.microsoft.com/office/drawing/2014/main" id="{969C59E8-F251-1CB5-77D9-5FDE41C5BE81}"/>
              </a:ext>
            </a:extLst>
          </p:cNvPr>
          <p:cNvSpPr txBox="1"/>
          <p:nvPr/>
        </p:nvSpPr>
        <p:spPr>
          <a:xfrm rot="882803">
            <a:off x="4697895" y="1835272"/>
            <a:ext cx="3818674" cy="369332"/>
          </a:xfrm>
          <a:prstGeom prst="rect">
            <a:avLst/>
          </a:prstGeom>
          <a:noFill/>
        </p:spPr>
        <p:txBody>
          <a:bodyPr wrap="none" rtlCol="0">
            <a:spAutoFit/>
          </a:bodyPr>
          <a:lstStyle/>
          <a:p>
            <a:r>
              <a:rPr lang="en-US" dirty="0">
                <a:solidFill>
                  <a:srgbClr val="FFC000"/>
                </a:solidFill>
              </a:rPr>
              <a:t>Do you know what “sideloading” is?</a:t>
            </a:r>
          </a:p>
        </p:txBody>
      </p:sp>
      <p:sp>
        <p:nvSpPr>
          <p:cNvPr id="10" name="TextBox 9">
            <a:extLst>
              <a:ext uri="{FF2B5EF4-FFF2-40B4-BE49-F238E27FC236}">
                <a16:creationId xmlns:a16="http://schemas.microsoft.com/office/drawing/2014/main" id="{AD071A52-E537-CDE8-6589-1F9B46BBEA79}"/>
              </a:ext>
            </a:extLst>
          </p:cNvPr>
          <p:cNvSpPr txBox="1"/>
          <p:nvPr/>
        </p:nvSpPr>
        <p:spPr>
          <a:xfrm rot="20630547">
            <a:off x="337954" y="5010304"/>
            <a:ext cx="3793067" cy="338554"/>
          </a:xfrm>
          <a:prstGeom prst="rect">
            <a:avLst/>
          </a:prstGeom>
          <a:noFill/>
        </p:spPr>
        <p:txBody>
          <a:bodyPr wrap="square" rtlCol="0">
            <a:spAutoFit/>
          </a:bodyPr>
          <a:lstStyle/>
          <a:p>
            <a:r>
              <a:rPr lang="en-US" sz="1600" dirty="0">
                <a:solidFill>
                  <a:srgbClr val="FFC000"/>
                </a:solidFill>
              </a:rPr>
              <a:t>Do you know what </a:t>
            </a:r>
            <a:r>
              <a:rPr lang="en-US" sz="1600" dirty="0" err="1">
                <a:solidFill>
                  <a:srgbClr val="FFC000"/>
                </a:solidFill>
              </a:rPr>
              <a:t>Blueborne</a:t>
            </a:r>
            <a:r>
              <a:rPr lang="en-US" sz="1600" dirty="0">
                <a:solidFill>
                  <a:srgbClr val="FFC000"/>
                </a:solidFill>
              </a:rPr>
              <a:t> is?</a:t>
            </a:r>
          </a:p>
        </p:txBody>
      </p:sp>
    </p:spTree>
    <p:extLst>
      <p:ext uri="{BB962C8B-B14F-4D97-AF65-F5344CB8AC3E}">
        <p14:creationId xmlns:p14="http://schemas.microsoft.com/office/powerpoint/2010/main" val="7804968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Mobile Device Management (MDM) </a:t>
            </a:r>
          </a:p>
          <a:p>
            <a:pPr lvl="1">
              <a:spcBef>
                <a:spcPts val="600"/>
              </a:spcBef>
            </a:pPr>
            <a:r>
              <a:rPr lang="en-US" sz="1600" b="0" dirty="0"/>
              <a:t>Management console that allows security administrators to control, secure, and enforce policies on mobile devices</a:t>
            </a:r>
          </a:p>
          <a:p>
            <a:pPr lvl="1">
              <a:spcBef>
                <a:spcPts val="600"/>
              </a:spcBef>
              <a:defRPr/>
            </a:pPr>
            <a:r>
              <a:rPr lang="en-US" sz="1600" b="0" dirty="0"/>
              <a:t>Mobile Devices</a:t>
            </a:r>
          </a:p>
          <a:p>
            <a:pPr lvl="2">
              <a:spcBef>
                <a:spcPts val="600"/>
              </a:spcBef>
              <a:defRPr/>
            </a:pPr>
            <a:r>
              <a:rPr lang="en-US" sz="1600" b="0" dirty="0"/>
              <a:t>Smartphones</a:t>
            </a:r>
          </a:p>
          <a:p>
            <a:pPr lvl="2">
              <a:spcBef>
                <a:spcPts val="600"/>
              </a:spcBef>
              <a:defRPr/>
            </a:pPr>
            <a:r>
              <a:rPr lang="en-US" sz="1600" b="0" dirty="0"/>
              <a:t>Tablets</a:t>
            </a:r>
          </a:p>
          <a:p>
            <a:pPr lvl="2">
              <a:spcBef>
                <a:spcPts val="600"/>
              </a:spcBef>
              <a:defRPr/>
            </a:pPr>
            <a:r>
              <a:rPr lang="en-US" sz="1600" b="0" dirty="0"/>
              <a:t>Other endpoint devices  (UEM)</a:t>
            </a:r>
          </a:p>
          <a:p>
            <a:pPr marL="285750" indent="-285750">
              <a:spcBef>
                <a:spcPts val="600"/>
              </a:spcBef>
              <a:buFont typeface="Arial" panose="020B0604020202020204" pitchFamily="34" charset="0"/>
              <a:buChar char="•"/>
            </a:pPr>
            <a:r>
              <a:rPr lang="en-US" sz="1600" b="0" dirty="0"/>
              <a:t>Download Manager</a:t>
            </a:r>
          </a:p>
          <a:p>
            <a:pPr marL="742950" lvl="1" indent="-285750">
              <a:spcBef>
                <a:spcPts val="600"/>
              </a:spcBef>
            </a:pPr>
            <a:r>
              <a:rPr lang="en-US" sz="1600" b="0" dirty="0"/>
              <a:t>Controls the number of connections </a:t>
            </a:r>
          </a:p>
          <a:p>
            <a:pPr marL="742950" lvl="1" indent="-285750">
              <a:spcBef>
                <a:spcPts val="600"/>
              </a:spcBef>
            </a:pPr>
            <a:r>
              <a:rPr lang="en-US" sz="1600" b="0" dirty="0"/>
              <a:t>Speed of downloading onto a mobile device</a:t>
            </a:r>
          </a:p>
          <a:p>
            <a:pPr marL="285750" indent="-285750">
              <a:spcBef>
                <a:spcPts val="600"/>
              </a:spcBef>
              <a:buFont typeface="Arial" panose="020B0604020202020204" pitchFamily="34" charset="0"/>
              <a:buChar char="•"/>
            </a:pPr>
            <a:r>
              <a:rPr lang="en-US" sz="1600" b="0" dirty="0"/>
              <a:t>Mobile Application Management  (MAM)</a:t>
            </a:r>
          </a:p>
          <a:p>
            <a:pPr marL="742950" lvl="1" indent="-285750">
              <a:spcBef>
                <a:spcPts val="600"/>
              </a:spcBef>
            </a:pPr>
            <a:r>
              <a:rPr lang="en-US" sz="1600" b="0" dirty="0"/>
              <a:t>Uses whitelists for authorized applications </a:t>
            </a:r>
          </a:p>
          <a:p>
            <a:pPr marL="742950" lvl="1" indent="-285750">
              <a:spcBef>
                <a:spcPts val="600"/>
              </a:spcBef>
            </a:pPr>
            <a:r>
              <a:rPr lang="en-US" sz="1600" b="0" dirty="0"/>
              <a:t>Ability to install mobile tools</a:t>
            </a:r>
          </a:p>
          <a:p>
            <a:pPr marL="285750" indent="-285750">
              <a:spcBef>
                <a:spcPts val="600"/>
              </a:spcBef>
              <a:buFont typeface="Arial" panose="020B0604020202020204" pitchFamily="34" charset="0"/>
              <a:buChar char="•"/>
            </a:pPr>
            <a:r>
              <a:rPr lang="en-US" sz="1600" b="0" dirty="0"/>
              <a:t>Content Management</a:t>
            </a:r>
          </a:p>
          <a:p>
            <a:pPr marL="742950" lvl="1" indent="-285750">
              <a:spcBef>
                <a:spcPts val="600"/>
              </a:spcBef>
            </a:pPr>
            <a:r>
              <a:rPr lang="en-US" sz="1600" b="0" dirty="0"/>
              <a:t>Prevents confidential or business data from being shared with external users</a:t>
            </a:r>
          </a:p>
          <a:p>
            <a:pPr marL="742950" lvl="1" indent="-285750">
              <a:spcBef>
                <a:spcPts val="600"/>
              </a:spcBef>
            </a:pPr>
            <a:r>
              <a:rPr lang="en-US" sz="1600" b="0" dirty="0"/>
              <a:t>Containerization</a:t>
            </a:r>
          </a:p>
          <a:p>
            <a:endParaRPr lang="en-US" sz="1400" dirty="0"/>
          </a:p>
          <a:p>
            <a:pPr lvl="2">
              <a:spcBef>
                <a:spcPts val="600"/>
              </a:spcBef>
              <a:buClr>
                <a:srgbClr val="0F6FC6">
                  <a:lumMod val="75000"/>
                </a:srgbClr>
              </a:buClr>
              <a:defRPr/>
            </a:pPr>
            <a:endParaRPr lang="en-US" sz="1400" dirty="0">
              <a:solidFill>
                <a:prstClr val="black"/>
              </a:solidFill>
            </a:endParaRPr>
          </a:p>
          <a:p>
            <a:pPr lvl="1">
              <a:spcBef>
                <a:spcPts val="600"/>
              </a:spcBef>
            </a:pPr>
            <a:endParaRPr lang="en-US" sz="1600" b="0" dirty="0"/>
          </a:p>
        </p:txBody>
      </p:sp>
      <p:sp>
        <p:nvSpPr>
          <p:cNvPr id="3" name="Title 2"/>
          <p:cNvSpPr>
            <a:spLocks noGrp="1"/>
          </p:cNvSpPr>
          <p:nvPr>
            <p:ph type="title"/>
          </p:nvPr>
        </p:nvSpPr>
        <p:spPr/>
        <p:txBody>
          <a:bodyPr/>
          <a:lstStyle/>
          <a:p>
            <a:r>
              <a:rPr lang="en-US" sz="1800" dirty="0"/>
              <a:t>3.5 Given a scenario, implement secure mobile solutions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37</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
        <p:nvSpPr>
          <p:cNvPr id="5" name="Content Placeholder 1"/>
          <p:cNvSpPr txBox="1">
            <a:spLocks/>
          </p:cNvSpPr>
          <p:nvPr/>
        </p:nvSpPr>
        <p:spPr>
          <a:xfrm>
            <a:off x="4965915" y="1839686"/>
            <a:ext cx="3797085" cy="3357956"/>
          </a:xfrm>
          <a:prstGeom prst="rect">
            <a:avLst/>
          </a:prstGeom>
          <a:ln>
            <a:solidFill>
              <a:schemeClr val="tx2">
                <a:lumMod val="40000"/>
                <a:lumOff val="60000"/>
              </a:schemeClr>
            </a:solidFill>
          </a:ln>
        </p:spPr>
        <p:txBody>
          <a:bodyPr/>
          <a:lstStyle>
            <a:lvl1pPr marL="0" indent="0" algn="l" rtl="0" eaLnBrk="1" fontAlgn="base" hangingPunct="1">
              <a:spcBef>
                <a:spcPts val="1200"/>
              </a:spcBef>
              <a:spcAft>
                <a:spcPct val="0"/>
              </a:spcAft>
              <a:buClrTx/>
              <a:buSzPct val="80000"/>
              <a:buFont typeface="Arial" pitchFamily="34" charset="0"/>
              <a:buNone/>
              <a:defRPr sz="2400" b="1" i="1">
                <a:solidFill>
                  <a:schemeClr val="accent1">
                    <a:lumMod val="75000"/>
                  </a:schemeClr>
                </a:solidFill>
                <a:effectLst>
                  <a:outerShdw blurRad="38100" dist="38100" dir="2700000" algn="tl">
                    <a:srgbClr val="000000">
                      <a:alpha val="43137"/>
                    </a:srgbClr>
                  </a:outerShdw>
                </a:effectLst>
                <a:latin typeface="Calibri" panose="020F0502020204030204" pitchFamily="34" charset="0"/>
                <a:ea typeface="+mn-ea"/>
                <a:cs typeface="Calibri" panose="020F0502020204030204" pitchFamily="34" charset="0"/>
              </a:defRPr>
            </a:lvl1pPr>
            <a:lvl2pPr marL="274320" indent="-274320" algn="l" rtl="0" eaLnBrk="1" fontAlgn="base" hangingPunct="1">
              <a:spcBef>
                <a:spcPts val="1200"/>
              </a:spcBef>
              <a:spcAft>
                <a:spcPct val="0"/>
              </a:spcAft>
              <a:buClr>
                <a:schemeClr val="accent1">
                  <a:lumMod val="75000"/>
                </a:schemeClr>
              </a:buClr>
              <a:buSzPct val="100000"/>
              <a:buFont typeface="Arial" panose="020B0604020202020204" pitchFamily="34" charset="0"/>
              <a:buChar char="•"/>
              <a:defRPr sz="2000" b="1">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548640" indent="-274320" algn="l" rtl="0" eaLnBrk="1" fontAlgn="base" hangingPunct="1">
              <a:spcBef>
                <a:spcPts val="1200"/>
              </a:spcBef>
              <a:spcAft>
                <a:spcPct val="0"/>
              </a:spcAft>
              <a:buClr>
                <a:schemeClr val="accent1">
                  <a:lumMod val="75000"/>
                </a:schemeClr>
              </a:buClr>
              <a:buSzPct val="100000"/>
              <a:buFont typeface="Arial" panose="020B0604020202020204" pitchFamily="34" charset="0"/>
              <a:buChar char="–"/>
              <a:defRPr sz="2000" b="1">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822960" indent="-274320" algn="l" rtl="0" eaLnBrk="1" fontAlgn="base" hangingPunct="1">
              <a:spcBef>
                <a:spcPts val="1200"/>
              </a:spcBef>
              <a:spcAft>
                <a:spcPct val="0"/>
              </a:spcAft>
              <a:buClr>
                <a:srgbClr val="151C77"/>
              </a:buClr>
              <a:buSzPct val="100000"/>
              <a:buFont typeface="Wingdings" panose="05000000000000000000" pitchFamily="2" charset="2"/>
              <a:buChar char="§"/>
              <a:defRPr sz="1800" b="1" baseline="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1097280" indent="-274320" algn="l" rtl="0" eaLnBrk="1" fontAlgn="base" hangingPunct="1">
              <a:spcBef>
                <a:spcPts val="1200"/>
              </a:spcBef>
              <a:spcAft>
                <a:spcPct val="0"/>
              </a:spcAft>
              <a:buClr>
                <a:srgbClr val="003399"/>
              </a:buClr>
              <a:buSzPct val="100000"/>
              <a:buFont typeface="Courier New" panose="02070309020205020404" pitchFamily="49" charset="0"/>
              <a:buChar char="o"/>
              <a:defRPr sz="1800" b="1" baseline="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marL="2514600" indent="-228600" algn="l" rtl="0" eaLnBrk="1" fontAlgn="base" hangingPunct="1">
              <a:spcBef>
                <a:spcPct val="20000"/>
              </a:spcBef>
              <a:spcAft>
                <a:spcPct val="0"/>
              </a:spcAft>
              <a:buClr>
                <a:srgbClr val="003399"/>
              </a:buClr>
              <a:buSzPct val="80000"/>
              <a:buFont typeface="Wingdings" pitchFamily="2" charset="2"/>
              <a:buChar char="n"/>
              <a:defRPr sz="1800">
                <a:solidFill>
                  <a:schemeClr val="tx1"/>
                </a:solidFill>
                <a:latin typeface="+mn-lt"/>
              </a:defRPr>
            </a:lvl6pPr>
            <a:lvl7pPr marL="2971800" indent="-228600" algn="l" rtl="0" eaLnBrk="1" fontAlgn="base" hangingPunct="1">
              <a:spcBef>
                <a:spcPct val="20000"/>
              </a:spcBef>
              <a:spcAft>
                <a:spcPct val="0"/>
              </a:spcAft>
              <a:buClr>
                <a:srgbClr val="003399"/>
              </a:buClr>
              <a:buSzPct val="80000"/>
              <a:buFont typeface="Wingdings" pitchFamily="2" charset="2"/>
              <a:buChar char="n"/>
              <a:defRPr sz="1800">
                <a:solidFill>
                  <a:schemeClr val="tx1"/>
                </a:solidFill>
                <a:latin typeface="+mn-lt"/>
              </a:defRPr>
            </a:lvl7pPr>
            <a:lvl8pPr marL="3429000" indent="-228600" algn="l" rtl="0" eaLnBrk="1" fontAlgn="base" hangingPunct="1">
              <a:spcBef>
                <a:spcPct val="20000"/>
              </a:spcBef>
              <a:spcAft>
                <a:spcPct val="0"/>
              </a:spcAft>
              <a:buClr>
                <a:srgbClr val="003399"/>
              </a:buClr>
              <a:buSzPct val="80000"/>
              <a:buFont typeface="Wingdings" pitchFamily="2" charset="2"/>
              <a:buChar char="n"/>
              <a:defRPr sz="1800">
                <a:solidFill>
                  <a:schemeClr val="tx1"/>
                </a:solidFill>
                <a:latin typeface="+mn-lt"/>
              </a:defRPr>
            </a:lvl8pPr>
            <a:lvl9pPr marL="3886200" indent="-228600" algn="l" rtl="0" eaLnBrk="1" fontAlgn="base" hangingPunct="1">
              <a:spcBef>
                <a:spcPct val="20000"/>
              </a:spcBef>
              <a:spcAft>
                <a:spcPct val="0"/>
              </a:spcAft>
              <a:buClr>
                <a:srgbClr val="003399"/>
              </a:buClr>
              <a:buSzPct val="80000"/>
              <a:buFont typeface="Wingdings" pitchFamily="2" charset="2"/>
              <a:buChar char="n"/>
              <a:defRPr sz="1800">
                <a:solidFill>
                  <a:schemeClr val="tx1"/>
                </a:solidFill>
                <a:latin typeface="+mn-lt"/>
              </a:defRPr>
            </a:lvl9pPr>
          </a:lstStyle>
          <a:p>
            <a:pPr marL="274320" marR="0" lvl="1"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kumimoji="0" lang="en-US" sz="1400" b="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Policies </a:t>
            </a:r>
          </a:p>
          <a:p>
            <a:pPr marL="548640" marR="0" lvl="2"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kumimoji="0" lang="en-US" sz="1400" b="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Remote wipe capabilities (Containerization)</a:t>
            </a:r>
          </a:p>
          <a:p>
            <a:pPr marL="548640" marR="0" lvl="2"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kumimoji="0" lang="en-US" sz="1400" b="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Geolocation services</a:t>
            </a:r>
          </a:p>
          <a:p>
            <a:pPr marL="548640" marR="0" lvl="2"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kumimoji="0" lang="en-US" sz="1400" b="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Patch management and reporting</a:t>
            </a:r>
          </a:p>
          <a:p>
            <a:pPr marL="548640" marR="0" lvl="2"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kumimoji="0" lang="en-US" sz="1400" b="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Mandatory screen locks</a:t>
            </a:r>
          </a:p>
          <a:p>
            <a:pPr marL="548640" marR="0" lvl="2"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kumimoji="0" lang="en-US" sz="1400" b="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Ability to require passcodes and pins</a:t>
            </a:r>
          </a:p>
          <a:p>
            <a:pPr marL="548640" marR="0" lvl="2"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kumimoji="0" lang="en-US" sz="1400" b="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Ability to require encryption</a:t>
            </a:r>
          </a:p>
          <a:p>
            <a:pPr marL="548640" marR="0" lvl="2"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kumimoji="0" lang="en-US" sz="14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Mobile device OSs must be patched up to the latest release (Posturing)</a:t>
            </a:r>
          </a:p>
          <a:p>
            <a:pPr marL="548640" marR="0" lvl="2" indent="-274320" algn="l" defTabSz="914400" rtl="0" eaLnBrk="1" fontAlgn="base" latinLnBrk="0" hangingPunct="1">
              <a:lnSpc>
                <a:spcPct val="100000"/>
              </a:lnSpc>
              <a:spcBef>
                <a:spcPts val="600"/>
              </a:spcBef>
              <a:spcAft>
                <a:spcPct val="0"/>
              </a:spcAft>
              <a:buClr>
                <a:schemeClr val="tx2">
                  <a:lumMod val="40000"/>
                  <a:lumOff val="60000"/>
                </a:schemeClr>
              </a:buClr>
              <a:buSzPct val="100000"/>
              <a:buFont typeface="Arial" panose="020B0604020202020204" pitchFamily="34" charset="0"/>
              <a:buChar char="–"/>
              <a:tabLst/>
              <a:defRPr/>
            </a:pPr>
            <a:r>
              <a:rPr lang="en-US" sz="1400" b="0" dirty="0">
                <a:solidFill>
                  <a:schemeClr val="bg1"/>
                </a:solidFill>
              </a:rPr>
              <a:t>Ability to prevent the use of camera &amp; microphone</a:t>
            </a:r>
            <a:endParaRPr kumimoji="0" lang="en-US" sz="1400" b="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28831939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Mobile Device Management (MDM) </a:t>
            </a:r>
          </a:p>
          <a:p>
            <a:pPr lvl="1"/>
            <a:r>
              <a:rPr lang="en-US" dirty="0"/>
              <a:t>Context-Aware Authentication</a:t>
            </a:r>
          </a:p>
          <a:p>
            <a:pPr lvl="2"/>
            <a:r>
              <a:rPr lang="en-US" dirty="0"/>
              <a:t>Location-based and situational</a:t>
            </a:r>
          </a:p>
          <a:p>
            <a:pPr lvl="2"/>
            <a:r>
              <a:rPr lang="en-US" dirty="0"/>
              <a:t>Combine multiple contexts</a:t>
            </a:r>
          </a:p>
          <a:p>
            <a:pPr lvl="3"/>
            <a:r>
              <a:rPr lang="en-US" sz="1600" dirty="0"/>
              <a:t>Where you normally login (IP address</a:t>
            </a:r>
          </a:p>
          <a:p>
            <a:pPr lvl="3"/>
            <a:r>
              <a:rPr lang="en-US" sz="1600" dirty="0"/>
              <a:t>Where you normally frequent (GPS information</a:t>
            </a:r>
          </a:p>
          <a:p>
            <a:pPr lvl="3"/>
            <a:r>
              <a:rPr lang="en-US" sz="1600" dirty="0"/>
              <a:t>Anti-virus and security posture status</a:t>
            </a:r>
          </a:p>
          <a:p>
            <a:pPr marL="548640" lvl="3" indent="0">
              <a:buNone/>
            </a:pPr>
            <a:endParaRPr lang="en-US" sz="1600" dirty="0"/>
          </a:p>
          <a:p>
            <a:pPr lvl="2"/>
            <a:r>
              <a:rPr lang="en-US" dirty="0"/>
              <a:t>Context-aware security, example:</a:t>
            </a:r>
          </a:p>
          <a:p>
            <a:pPr lvl="3">
              <a:spcBef>
                <a:spcPts val="900"/>
              </a:spcBef>
            </a:pPr>
            <a:r>
              <a:rPr lang="en-US" sz="1600" dirty="0"/>
              <a:t>Allow authentication from within the United States anytime</a:t>
            </a:r>
          </a:p>
          <a:p>
            <a:pPr lvl="3">
              <a:spcBef>
                <a:spcPts val="900"/>
              </a:spcBef>
            </a:pPr>
            <a:r>
              <a:rPr lang="en-US" sz="1600" dirty="0"/>
              <a:t>Allow authentication if the user is accessing email or a shared file system</a:t>
            </a:r>
          </a:p>
          <a:p>
            <a:pPr lvl="3">
              <a:spcBef>
                <a:spcPts val="900"/>
              </a:spcBef>
            </a:pPr>
            <a:r>
              <a:rPr lang="en-US" sz="1600" dirty="0"/>
              <a:t>Do not allow authentication if the AV program is two days out of date</a:t>
            </a:r>
          </a:p>
          <a:p>
            <a:pPr lvl="3">
              <a:spcBef>
                <a:spcPts val="900"/>
              </a:spcBef>
            </a:pPr>
            <a:r>
              <a:rPr lang="en-US" sz="1600" dirty="0"/>
              <a:t>Do not allow authentication if the location is outside of the country </a:t>
            </a:r>
          </a:p>
          <a:p>
            <a:pPr lvl="2"/>
            <a:endParaRPr lang="en-US" dirty="0"/>
          </a:p>
        </p:txBody>
      </p:sp>
      <p:sp>
        <p:nvSpPr>
          <p:cNvPr id="10" name="Title 9"/>
          <p:cNvSpPr>
            <a:spLocks noGrp="1"/>
          </p:cNvSpPr>
          <p:nvPr>
            <p:ph type="title"/>
          </p:nvPr>
        </p:nvSpPr>
        <p:spPr/>
        <p:txBody>
          <a:bodyPr/>
          <a:lstStyle/>
          <a:p>
            <a:r>
              <a:rPr lang="en-US"/>
              <a:t>3.5 Given a scenario, implement secure mobile solutions</a:t>
            </a:r>
            <a:endParaRPr lang="en-US" dirty="0"/>
          </a:p>
        </p:txBody>
      </p:sp>
      <p:sp>
        <p:nvSpPr>
          <p:cNvPr id="4" name="Slide Number Placeholder 3"/>
          <p:cNvSpPr>
            <a:spLocks noGrp="1"/>
          </p:cNvSpPr>
          <p:nvPr>
            <p:ph type="sldNum" sz="quarter" idx="4"/>
          </p:nvPr>
        </p:nvSpPr>
        <p:spPr/>
        <p:txBody>
          <a:bodyPr/>
          <a:lstStyle/>
          <a:p>
            <a:pPr lvl="0"/>
            <a:fld id="{CF8BF5C1-0C31-4117-9346-26B34DEE768C}" type="slidenum">
              <a:rPr lang="en-US" altLang="en-US" noProof="0" smtClean="0"/>
              <a:pPr lvl="0"/>
              <a:t>38</a:t>
            </a:fld>
            <a:endParaRPr lang="en-US" altLang="en-US" noProof="0" dirty="0"/>
          </a:p>
        </p:txBody>
      </p:sp>
    </p:spTree>
    <p:extLst>
      <p:ext uri="{BB962C8B-B14F-4D97-AF65-F5344CB8AC3E}">
        <p14:creationId xmlns:p14="http://schemas.microsoft.com/office/powerpoint/2010/main" val="18058949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Deployment models</a:t>
            </a:r>
          </a:p>
          <a:p>
            <a:pPr lvl="1"/>
            <a:r>
              <a:rPr lang="en-US" sz="1400" b="0" dirty="0"/>
              <a:t>BYOD (bring your own device) </a:t>
            </a:r>
          </a:p>
          <a:p>
            <a:pPr lvl="2"/>
            <a:r>
              <a:rPr lang="en-US" sz="1400" b="0" dirty="0"/>
              <a:t>Employees are able to bring personally owned devices into a corporate computing environment</a:t>
            </a:r>
          </a:p>
          <a:p>
            <a:pPr lvl="2"/>
            <a:r>
              <a:rPr lang="en-US" sz="1400" b="0" dirty="0"/>
              <a:t>Does not necessarily prevent the transfer of corporate information to the device</a:t>
            </a:r>
          </a:p>
          <a:p>
            <a:pPr lvl="2"/>
            <a:r>
              <a:rPr lang="en-US" sz="1400" b="0" dirty="0"/>
              <a:t>There is no standardization</a:t>
            </a:r>
          </a:p>
          <a:p>
            <a:pPr lvl="2"/>
            <a:r>
              <a:rPr lang="en-US" sz="1400" b="0" dirty="0"/>
              <a:t>Employees do not replace their devices often enough to keep them running efficiently</a:t>
            </a:r>
          </a:p>
          <a:p>
            <a:pPr lvl="2"/>
            <a:r>
              <a:rPr lang="en-US" sz="1400" b="0" dirty="0"/>
              <a:t>The company does not have enough control over the devices</a:t>
            </a:r>
          </a:p>
          <a:p>
            <a:pPr lvl="2"/>
            <a:r>
              <a:rPr lang="en-US" sz="1400" b="0" dirty="0"/>
              <a:t>Require applications to be digitally signed to decrease the risk of users jailbreaking mobile devices</a:t>
            </a:r>
          </a:p>
          <a:p>
            <a:pPr lvl="2"/>
            <a:r>
              <a:rPr lang="en-US" sz="1400" b="0" dirty="0"/>
              <a:t>Containerization of company data</a:t>
            </a:r>
          </a:p>
          <a:p>
            <a:pPr lvl="1"/>
            <a:r>
              <a:rPr lang="en-US" sz="1400" b="0" dirty="0" err="1"/>
              <a:t>CYOD</a:t>
            </a:r>
            <a:r>
              <a:rPr lang="en-US" sz="1400" b="0" dirty="0"/>
              <a:t> (choose your own device)</a:t>
            </a:r>
          </a:p>
          <a:p>
            <a:pPr lvl="2"/>
            <a:r>
              <a:rPr lang="en-US" sz="1400" b="0" dirty="0"/>
              <a:t>Employee is permitted to choose from a selection of approved devices</a:t>
            </a:r>
          </a:p>
          <a:p>
            <a:pPr lvl="2"/>
            <a:r>
              <a:rPr lang="en-US" sz="1400" b="0" dirty="0"/>
              <a:t>The company owns the device</a:t>
            </a:r>
          </a:p>
          <a:p>
            <a:pPr lvl="2"/>
            <a:r>
              <a:rPr lang="en-US" sz="1400" b="0" dirty="0"/>
              <a:t>Standardized deployment</a:t>
            </a:r>
          </a:p>
          <a:p>
            <a:pPr lvl="2"/>
            <a:r>
              <a:rPr lang="en-US" sz="1400" b="0" dirty="0"/>
              <a:t>Allows employees to make personal use of devices</a:t>
            </a:r>
          </a:p>
          <a:p>
            <a:endParaRPr lang="en-US" dirty="0"/>
          </a:p>
        </p:txBody>
      </p:sp>
      <p:sp>
        <p:nvSpPr>
          <p:cNvPr id="3" name="Title 2"/>
          <p:cNvSpPr>
            <a:spLocks noGrp="1"/>
          </p:cNvSpPr>
          <p:nvPr>
            <p:ph type="title"/>
          </p:nvPr>
        </p:nvSpPr>
        <p:spPr/>
        <p:txBody>
          <a:bodyPr/>
          <a:lstStyle/>
          <a:p>
            <a:r>
              <a:rPr lang="en-US" sz="1800" dirty="0"/>
              <a:t>3.5 Given a scenario, implement secure mobile solutions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39</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1820579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marL="365760" lvl="0" indent="-365760">
              <a:buClr>
                <a:schemeClr val="tx2">
                  <a:lumMod val="40000"/>
                  <a:lumOff val="60000"/>
                </a:schemeClr>
              </a:buClr>
              <a:buSzPct val="100000"/>
              <a:buFont typeface="+mj-lt"/>
              <a:buAutoNum type="arabicPeriod"/>
            </a:pPr>
            <a:r>
              <a:rPr lang="en-US" sz="2000" b="0" i="0" dirty="0">
                <a:solidFill>
                  <a:schemeClr val="bg1"/>
                </a:solidFill>
              </a:rPr>
              <a:t>Authentication Methods</a:t>
            </a:r>
          </a:p>
          <a:p>
            <a:pPr marL="365760" indent="-365760">
              <a:buClr>
                <a:schemeClr val="tx2">
                  <a:lumMod val="40000"/>
                  <a:lumOff val="60000"/>
                </a:schemeClr>
              </a:buClr>
              <a:buSzPct val="100000"/>
              <a:buFont typeface="+mj-lt"/>
              <a:buAutoNum type="arabicPeriod"/>
            </a:pPr>
            <a:r>
              <a:rPr lang="en-US" sz="2000" b="0" i="0" dirty="0">
                <a:solidFill>
                  <a:schemeClr val="bg1"/>
                </a:solidFill>
              </a:rPr>
              <a:t>Authentication Protocols</a:t>
            </a:r>
          </a:p>
          <a:p>
            <a:pPr marL="365760" lvl="0" indent="-365760">
              <a:buClr>
                <a:schemeClr val="tx2">
                  <a:lumMod val="40000"/>
                  <a:lumOff val="60000"/>
                </a:schemeClr>
              </a:buClr>
              <a:buSzPct val="100000"/>
              <a:buFont typeface="+mj-lt"/>
              <a:buAutoNum type="arabicPeriod"/>
            </a:pPr>
            <a:r>
              <a:rPr lang="en-US" sz="2000" b="0" i="0" dirty="0">
                <a:solidFill>
                  <a:schemeClr val="bg1"/>
                </a:solidFill>
              </a:rPr>
              <a:t>Installation Considerations</a:t>
            </a:r>
          </a:p>
          <a:p>
            <a:pPr marL="365760" lvl="0" indent="-365760">
              <a:buClr>
                <a:schemeClr val="tx2">
                  <a:lumMod val="40000"/>
                  <a:lumOff val="60000"/>
                </a:schemeClr>
              </a:buClr>
              <a:buSzPct val="100000"/>
              <a:buFont typeface="+mj-lt"/>
              <a:buAutoNum type="arabicPeriod"/>
            </a:pPr>
            <a:r>
              <a:rPr lang="en-US" sz="2000" b="0" i="0" dirty="0">
                <a:solidFill>
                  <a:schemeClr val="bg1"/>
                </a:solidFill>
              </a:rPr>
              <a:t>Controller and Access Point Security</a:t>
            </a:r>
          </a:p>
          <a:p>
            <a:pPr>
              <a:buClr>
                <a:schemeClr val="tx2">
                  <a:lumMod val="40000"/>
                  <a:lumOff val="60000"/>
                </a:schemeClr>
              </a:buClr>
            </a:pPr>
            <a:endParaRPr lang="en-US" dirty="0"/>
          </a:p>
          <a:p>
            <a:pPr lvl="0">
              <a:buClr>
                <a:schemeClr val="tx2">
                  <a:lumMod val="40000"/>
                  <a:lumOff val="60000"/>
                </a:schemeClr>
              </a:buClr>
            </a:pPr>
            <a:endParaRPr lang="en-US" dirty="0"/>
          </a:p>
          <a:p>
            <a:pPr>
              <a:buClr>
                <a:schemeClr val="tx2">
                  <a:lumMod val="40000"/>
                  <a:lumOff val="60000"/>
                </a:schemeClr>
              </a:buClr>
            </a:pPr>
            <a:endParaRPr lang="en-US" dirty="0"/>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4</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
        <p:nvSpPr>
          <p:cNvPr id="3" name="Title 2"/>
          <p:cNvSpPr>
            <a:spLocks noGrp="1"/>
          </p:cNvSpPr>
          <p:nvPr>
            <p:ph type="title" idx="4294967295"/>
          </p:nvPr>
        </p:nvSpPr>
        <p:spPr>
          <a:xfrm>
            <a:off x="1371600" y="395288"/>
            <a:ext cx="7391400" cy="609600"/>
          </a:xfrm>
          <a:prstGeom prst="rect">
            <a:avLst/>
          </a:prstGeom>
        </p:spPr>
        <p:txBody>
          <a:bodyPr/>
          <a:lstStyle/>
          <a:p>
            <a:r>
              <a:rPr lang="en-US" sz="2000" dirty="0"/>
              <a:t>3.4 Given a scenario, install and configure wireless security settings</a:t>
            </a:r>
          </a:p>
        </p:txBody>
      </p:sp>
    </p:spTree>
    <p:extLst>
      <p:ext uri="{BB962C8B-B14F-4D97-AF65-F5344CB8AC3E}">
        <p14:creationId xmlns:p14="http://schemas.microsoft.com/office/powerpoint/2010/main" val="42654585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Deployment models</a:t>
            </a:r>
          </a:p>
          <a:p>
            <a:pPr lvl="1"/>
            <a:r>
              <a:rPr lang="en-US" sz="1800" b="0" dirty="0" err="1"/>
              <a:t>COBO</a:t>
            </a:r>
            <a:r>
              <a:rPr lang="en-US" sz="1800" b="0" dirty="0"/>
              <a:t> (Corporate-Owned Business Only)</a:t>
            </a:r>
          </a:p>
          <a:p>
            <a:pPr lvl="2"/>
            <a:r>
              <a:rPr lang="en-US" sz="1800" b="0" dirty="0"/>
              <a:t>Organization purchases devices and issues them to employees</a:t>
            </a:r>
          </a:p>
          <a:p>
            <a:pPr lvl="2"/>
            <a:r>
              <a:rPr lang="en-US" sz="1800" b="0" dirty="0"/>
              <a:t>Devices are heavily restricted and only used for work</a:t>
            </a:r>
          </a:p>
          <a:p>
            <a:pPr lvl="2"/>
            <a:r>
              <a:rPr lang="en-US" sz="1800" b="0" dirty="0"/>
              <a:t>Most secure, but rigidity impacts productivity</a:t>
            </a:r>
          </a:p>
          <a:p>
            <a:pPr lvl="1"/>
            <a:r>
              <a:rPr lang="en-US" b="0" dirty="0"/>
              <a:t>COPE (corporate-owned, personally enabled)</a:t>
            </a:r>
          </a:p>
          <a:p>
            <a:pPr lvl="2"/>
            <a:r>
              <a:rPr lang="en-US" sz="1800" b="0" dirty="0"/>
              <a:t>The company owns the device</a:t>
            </a:r>
          </a:p>
          <a:p>
            <a:pPr lvl="2"/>
            <a:r>
              <a:rPr lang="en-US" sz="1800" b="0" dirty="0"/>
              <a:t>Standardized deployment</a:t>
            </a:r>
          </a:p>
          <a:p>
            <a:pPr lvl="2"/>
            <a:r>
              <a:rPr lang="en-US" sz="1800" b="0" dirty="0"/>
              <a:t>Employee does not necessarily have the ability to choose the device</a:t>
            </a:r>
          </a:p>
          <a:p>
            <a:pPr lvl="2"/>
            <a:r>
              <a:rPr lang="en-US" sz="1800" b="0" dirty="0"/>
              <a:t>Allows employees to make personal use of corporate-owned devices</a:t>
            </a:r>
          </a:p>
          <a:p>
            <a:pPr lvl="2"/>
            <a:r>
              <a:rPr lang="en-US" sz="1800" b="0" dirty="0"/>
              <a:t>Limited choice of devices </a:t>
            </a:r>
          </a:p>
          <a:p>
            <a:pPr lvl="2"/>
            <a:r>
              <a:rPr lang="en-US" sz="1800" b="0" dirty="0"/>
              <a:t>Much easier to support than BYOD</a:t>
            </a:r>
          </a:p>
          <a:p>
            <a:pPr marL="274320" lvl="2" indent="0">
              <a:buNone/>
            </a:pPr>
            <a:endParaRPr lang="en-US" dirty="0"/>
          </a:p>
          <a:p>
            <a:endParaRPr lang="en-US" dirty="0"/>
          </a:p>
        </p:txBody>
      </p:sp>
      <p:sp>
        <p:nvSpPr>
          <p:cNvPr id="3" name="Title 2"/>
          <p:cNvSpPr>
            <a:spLocks noGrp="1"/>
          </p:cNvSpPr>
          <p:nvPr>
            <p:ph type="title"/>
          </p:nvPr>
        </p:nvSpPr>
        <p:spPr/>
        <p:txBody>
          <a:bodyPr/>
          <a:lstStyle/>
          <a:p>
            <a:pPr algn="r"/>
            <a:r>
              <a:rPr lang="en-US" sz="1800" dirty="0"/>
              <a:t>3.5 Given a scenario, implement secure mobile solutions</a:t>
            </a:r>
          </a:p>
        </p:txBody>
      </p:sp>
      <p:sp>
        <p:nvSpPr>
          <p:cNvPr id="4" name="Slide Number Placeholder 3"/>
          <p:cNvSpPr>
            <a:spLocks noGrp="1"/>
          </p:cNvSpPr>
          <p:nvPr>
            <p:ph type="sldNum" sz="quarter" idx="4"/>
          </p:nvPr>
        </p:nvSpPr>
        <p:spPr/>
        <p:txBody>
          <a:bodyPr/>
          <a:lstStyle/>
          <a:p>
            <a:pPr marL="0" marR="0" lvl="0" indent="0"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defTabSz="457200" rtl="0" eaLnBrk="0" fontAlgn="auto" latinLnBrk="0" hangingPunct="0">
                <a:lnSpc>
                  <a:spcPct val="100000"/>
                </a:lnSpc>
                <a:spcBef>
                  <a:spcPts val="0"/>
                </a:spcBef>
                <a:spcAft>
                  <a:spcPts val="0"/>
                </a:spcAft>
                <a:buClrTx/>
                <a:buSzTx/>
                <a:buFontTx/>
                <a:buNone/>
                <a:tabLst/>
                <a:defRPr/>
              </a:pPr>
              <a:t>40</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37346703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C2583F5-7FD4-F844-4263-9B2C75663DA2}"/>
              </a:ext>
            </a:extLst>
          </p:cNvPr>
          <p:cNvSpPr>
            <a:spLocks noGrp="1"/>
          </p:cNvSpPr>
          <p:nvPr>
            <p:ph type="title"/>
          </p:nvPr>
        </p:nvSpPr>
        <p:spPr/>
        <p:txBody>
          <a:bodyPr/>
          <a:lstStyle/>
          <a:p>
            <a:r>
              <a:rPr lang="en-US" dirty="0"/>
              <a:t>Mobile / Wireless Attacks</a:t>
            </a:r>
          </a:p>
        </p:txBody>
      </p:sp>
      <p:sp>
        <p:nvSpPr>
          <p:cNvPr id="4" name="Slide Number Placeholder 3">
            <a:extLst>
              <a:ext uri="{FF2B5EF4-FFF2-40B4-BE49-F238E27FC236}">
                <a16:creationId xmlns:a16="http://schemas.microsoft.com/office/drawing/2014/main" id="{84FCC7F2-71C5-6C7E-1BB1-A574D2C278C5}"/>
              </a:ext>
            </a:extLst>
          </p:cNvPr>
          <p:cNvSpPr>
            <a:spLocks noGrp="1"/>
          </p:cNvSpPr>
          <p:nvPr>
            <p:ph type="sldNum" sz="quarter" idx="4"/>
          </p:nvPr>
        </p:nvSpPr>
        <p:spPr/>
        <p:txBody>
          <a:bodyPr/>
          <a:lstStyle/>
          <a:p>
            <a:fld id="{CF8BF5C1-0C31-4117-9346-26B34DEE768C}" type="slidenum">
              <a:rPr lang="en-US" altLang="en-US" smtClean="0"/>
              <a:pPr/>
              <a:t>41</a:t>
            </a:fld>
            <a:endParaRPr lang="en-US" altLang="en-US" dirty="0"/>
          </a:p>
        </p:txBody>
      </p:sp>
      <p:sp>
        <p:nvSpPr>
          <p:cNvPr id="5" name="object 3">
            <a:extLst>
              <a:ext uri="{FF2B5EF4-FFF2-40B4-BE49-F238E27FC236}">
                <a16:creationId xmlns:a16="http://schemas.microsoft.com/office/drawing/2014/main" id="{AB158173-66B2-0673-2267-DA2B4348BDAD}"/>
              </a:ext>
            </a:extLst>
          </p:cNvPr>
          <p:cNvSpPr>
            <a:spLocks noChangeAspect="1"/>
          </p:cNvSpPr>
          <p:nvPr/>
        </p:nvSpPr>
        <p:spPr>
          <a:xfrm>
            <a:off x="816325" y="1386903"/>
            <a:ext cx="4283425" cy="2042097"/>
          </a:xfrm>
          <a:prstGeom prst="rect">
            <a:avLst/>
          </a:prstGeom>
          <a:blipFill>
            <a:blip r:embed="rId2" cstate="print"/>
            <a:stretch>
              <a:fillRect/>
            </a:stretch>
          </a:blipFill>
        </p:spPr>
        <p:txBody>
          <a:bodyPr wrap="square" lIns="0" tIns="0" rIns="0" bIns="0" rtlCol="0"/>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sz="135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object 3">
            <a:extLst>
              <a:ext uri="{FF2B5EF4-FFF2-40B4-BE49-F238E27FC236}">
                <a16:creationId xmlns:a16="http://schemas.microsoft.com/office/drawing/2014/main" id="{EE0149A4-C999-2BFF-CC26-B8CC8568D3FE}"/>
              </a:ext>
            </a:extLst>
          </p:cNvPr>
          <p:cNvSpPr>
            <a:spLocks noChangeAspect="1"/>
          </p:cNvSpPr>
          <p:nvPr/>
        </p:nvSpPr>
        <p:spPr>
          <a:xfrm>
            <a:off x="5517619" y="1533042"/>
            <a:ext cx="3155687" cy="1670270"/>
          </a:xfrm>
          <a:prstGeom prst="rect">
            <a:avLst/>
          </a:prstGeom>
          <a:blipFill>
            <a:blip r:embed="rId3" cstate="print"/>
            <a:stretch>
              <a:fillRect t="-24176" r="-31060" b="-2"/>
            </a:stretch>
          </a:blipFill>
          <a:ln w="19050">
            <a:solidFill>
              <a:srgbClr val="FF0000"/>
            </a:solidFill>
          </a:ln>
        </p:spPr>
        <p:txBody>
          <a:bodyPr wrap="square" lIns="0" tIns="0" rIns="0" bIns="0" rtlCol="0"/>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object 3">
            <a:extLst>
              <a:ext uri="{FF2B5EF4-FFF2-40B4-BE49-F238E27FC236}">
                <a16:creationId xmlns:a16="http://schemas.microsoft.com/office/drawing/2014/main" id="{AB7CE4E2-A47F-D9C2-7DCE-DB7FB39317F9}"/>
              </a:ext>
            </a:extLst>
          </p:cNvPr>
          <p:cNvSpPr>
            <a:spLocks noChangeAspect="1"/>
          </p:cNvSpPr>
          <p:nvPr/>
        </p:nvSpPr>
        <p:spPr>
          <a:xfrm>
            <a:off x="816325" y="3561399"/>
            <a:ext cx="4694766" cy="2387368"/>
          </a:xfrm>
          <a:prstGeom prst="rect">
            <a:avLst/>
          </a:prstGeom>
          <a:blipFill>
            <a:blip r:embed="rId4" cstate="print"/>
            <a:stretch>
              <a:fillRect/>
            </a:stretch>
          </a:blipFill>
        </p:spPr>
        <p:txBody>
          <a:bodyPr wrap="square" lIns="0" tIns="0" rIns="0" bIns="0" rtlCol="0"/>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sz="135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66542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dirty="0"/>
              <a:t>Rogue Access Points and Evil Twins</a:t>
            </a:r>
            <a:endParaRPr lang="en-US" noProof="0" dirty="0"/>
          </a:p>
        </p:txBody>
      </p:sp>
      <p:sp>
        <p:nvSpPr>
          <p:cNvPr id="4" name="Slide Number Placeholder 3">
            <a:extLst>
              <a:ext uri="{FF2B5EF4-FFF2-40B4-BE49-F238E27FC236}">
                <a16:creationId xmlns:a16="http://schemas.microsoft.com/office/drawing/2014/main" id="{97699D9C-D6F1-4234-BA4F-14924750E0D1}"/>
              </a:ext>
            </a:extLst>
          </p:cNvPr>
          <p:cNvSpPr>
            <a:spLocks noGrp="1"/>
          </p:cNvSpPr>
          <p:nvPr>
            <p:ph type="sldNum" sz="quarter" idx="4"/>
          </p:nvPr>
        </p:nvSpPr>
        <p:spPr/>
        <p:txBody>
          <a:bodyPr/>
          <a:lstStyle/>
          <a:p>
            <a:pPr marL="0" marR="0" lvl="0" indent="0" algn="ctr" defTabSz="457189" rtl="0" eaLnBrk="0" fontAlgn="auto" latinLnBrk="0" hangingPunct="0">
              <a:lnSpc>
                <a:spcPct val="100000"/>
              </a:lnSpc>
              <a:spcBef>
                <a:spcPts val="0"/>
              </a:spcBef>
              <a:spcAft>
                <a:spcPts val="0"/>
              </a:spcAft>
              <a:buClrTx/>
              <a:buSzTx/>
              <a:buFontTx/>
              <a:buNone/>
              <a:tabLst/>
              <a:defRPr/>
            </a:pPr>
            <a:fld id="{B7CF8A19-3A9E-4ABC-B336-2FDDE321C72D}" type="slidenum">
              <a:rPr kumimoji="0" lang="en-US" sz="1000" b="0" i="0" u="none" strike="noStrike" kern="1200" cap="none" spc="0" normalizeH="0" baseline="0" noProof="0">
                <a:ln>
                  <a:noFill/>
                </a:ln>
                <a:solidFill>
                  <a:prstClr val="white"/>
                </a:solidFill>
                <a:effectLst/>
                <a:uLnTx/>
                <a:uFillTx/>
                <a:latin typeface="Open Sans"/>
                <a:ea typeface="+mn-ea"/>
                <a:cs typeface="Times New Roman" panose="02020603050405020304" pitchFamily="18" charset="0"/>
              </a:rPr>
              <a:pPr marL="0" marR="0" lvl="0" indent="0" algn="ctr" defTabSz="457189" rtl="0" eaLnBrk="0" fontAlgn="auto" latinLnBrk="0" hangingPunct="0">
                <a:lnSpc>
                  <a:spcPct val="100000"/>
                </a:lnSpc>
                <a:spcBef>
                  <a:spcPts val="0"/>
                </a:spcBef>
                <a:spcAft>
                  <a:spcPts val="0"/>
                </a:spcAft>
                <a:buClrTx/>
                <a:buSzTx/>
                <a:buFontTx/>
                <a:buNone/>
                <a:tabLst/>
                <a:defRPr/>
              </a:pPr>
              <a:t>42</a:t>
            </a:fld>
            <a:endParaRPr kumimoji="0" lang="en-US" sz="1000" b="0" i="0" u="none" strike="noStrike" kern="1200" cap="none" spc="0" normalizeH="0" baseline="0" noProof="0">
              <a:ln>
                <a:noFill/>
              </a:ln>
              <a:solidFill>
                <a:prstClr val="white"/>
              </a:solidFill>
              <a:effectLst/>
              <a:uLnTx/>
              <a:uFillTx/>
              <a:latin typeface="Open Sans"/>
              <a:ea typeface="+mn-ea"/>
              <a:cs typeface="Times New Roman" panose="02020603050405020304" pitchFamily="18" charset="0"/>
            </a:endParaRPr>
          </a:p>
        </p:txBody>
      </p:sp>
      <p:sp>
        <p:nvSpPr>
          <p:cNvPr id="3" name="Footer Placeholder 2">
            <a:extLst>
              <a:ext uri="{FF2B5EF4-FFF2-40B4-BE49-F238E27FC236}">
                <a16:creationId xmlns:a16="http://schemas.microsoft.com/office/drawing/2014/main" id="{97C3ACF4-F971-4A9B-9904-5F0A25C9CAFE}"/>
              </a:ext>
            </a:extLst>
          </p:cNvPr>
          <p:cNvSpPr>
            <a:spLocks noGrp="1"/>
          </p:cNvSpPr>
          <p:nvPr>
            <p:ph type="ftr" sz="quarter" idx="4294967295"/>
          </p:nvPr>
        </p:nvSpPr>
        <p:spPr>
          <a:xfrm>
            <a:off x="0" y="0"/>
            <a:ext cx="0" cy="0"/>
          </a:xfrm>
        </p:spPr>
        <p:txBody>
          <a:bodyPr/>
          <a:lstStyle/>
          <a:p>
            <a:pPr marL="0" marR="0" lvl="0" indent="0" algn="l" defTabSz="457189" rtl="0" eaLnBrk="1" fontAlgn="auto" latinLnBrk="0" hangingPunct="1">
              <a:lnSpc>
                <a:spcPct val="100000"/>
              </a:lnSpc>
              <a:spcBef>
                <a:spcPts val="0"/>
              </a:spcBef>
              <a:spcAft>
                <a:spcPts val="0"/>
              </a:spcAft>
              <a:buClrTx/>
              <a:buSzTx/>
              <a:buFontTx/>
              <a:buNone/>
              <a:tabLst/>
              <a:defRPr/>
            </a:pPr>
            <a:endParaRPr kumimoji="0" lang="en-US" sz="100" b="0" i="0" u="none" strike="noStrike" kern="1200" cap="none" spc="0" normalizeH="0" baseline="0" noProof="0" dirty="0">
              <a:ln>
                <a:noFill/>
              </a:ln>
              <a:solidFill>
                <a:srgbClr val="B1B7BC"/>
              </a:solidFill>
              <a:effectLst/>
              <a:uLnTx/>
              <a:uFillTx/>
              <a:latin typeface="Open Sans"/>
              <a:ea typeface="+mn-ea"/>
              <a:cs typeface="+mn-cs"/>
            </a:endParaRPr>
          </a:p>
        </p:txBody>
      </p:sp>
      <p:sp>
        <p:nvSpPr>
          <p:cNvPr id="2" name="Content Placeholder 1"/>
          <p:cNvSpPr>
            <a:spLocks noGrp="1"/>
          </p:cNvSpPr>
          <p:nvPr>
            <p:ph sz="half" idx="4294967295"/>
          </p:nvPr>
        </p:nvSpPr>
        <p:spPr>
          <a:xfrm>
            <a:off x="547694" y="1190096"/>
            <a:ext cx="4230687" cy="3394075"/>
          </a:xfrm>
          <a:prstGeom prst="rect">
            <a:avLst/>
          </a:prstGeom>
        </p:spPr>
        <p:txBody>
          <a:bodyPr/>
          <a:lstStyle/>
          <a:p>
            <a:pPr>
              <a:buClr>
                <a:schemeClr val="tx2">
                  <a:lumMod val="60000"/>
                  <a:lumOff val="40000"/>
                </a:schemeClr>
              </a:buClr>
            </a:pPr>
            <a:r>
              <a:rPr lang="en-US" sz="1600" b="0" noProof="0" dirty="0">
                <a:solidFill>
                  <a:schemeClr val="bg1"/>
                </a:solidFill>
              </a:rPr>
              <a:t>Rogue access point</a:t>
            </a:r>
          </a:p>
          <a:p>
            <a:pPr lvl="1">
              <a:buClr>
                <a:schemeClr val="tx2">
                  <a:lumMod val="60000"/>
                  <a:lumOff val="40000"/>
                </a:schemeClr>
              </a:buClr>
            </a:pPr>
            <a:r>
              <a:rPr lang="en-US" sz="1600" b="0" noProof="0" dirty="0">
                <a:solidFill>
                  <a:schemeClr val="bg1"/>
                </a:solidFill>
              </a:rPr>
              <a:t>Troubleshooting access point misconfiguration</a:t>
            </a:r>
          </a:p>
          <a:p>
            <a:pPr lvl="1">
              <a:buClr>
                <a:schemeClr val="tx2">
                  <a:lumMod val="60000"/>
                  <a:lumOff val="40000"/>
                </a:schemeClr>
              </a:buClr>
            </a:pPr>
            <a:r>
              <a:rPr lang="en-US" sz="1600" b="0" noProof="0" dirty="0">
                <a:solidFill>
                  <a:schemeClr val="bg1"/>
                </a:solidFill>
              </a:rPr>
              <a:t>Disable unused devices and interfaces</a:t>
            </a:r>
          </a:p>
          <a:p>
            <a:pPr>
              <a:buClr>
                <a:schemeClr val="tx2">
                  <a:lumMod val="60000"/>
                  <a:lumOff val="40000"/>
                </a:schemeClr>
              </a:buClr>
            </a:pPr>
            <a:r>
              <a:rPr lang="en-US" sz="1600" b="0" noProof="0" dirty="0">
                <a:solidFill>
                  <a:schemeClr val="bg1"/>
                </a:solidFill>
              </a:rPr>
              <a:t>Evil twin</a:t>
            </a:r>
          </a:p>
          <a:p>
            <a:pPr lvl="1">
              <a:buClr>
                <a:schemeClr val="tx2">
                  <a:lumMod val="60000"/>
                  <a:lumOff val="40000"/>
                </a:schemeClr>
              </a:buClr>
            </a:pPr>
            <a:r>
              <a:rPr lang="en-US" sz="1600" b="0" noProof="0" dirty="0">
                <a:solidFill>
                  <a:schemeClr val="bg1"/>
                </a:solidFill>
              </a:rPr>
              <a:t>Masquerade as legitimate AP</a:t>
            </a:r>
          </a:p>
          <a:p>
            <a:pPr lvl="1">
              <a:buClr>
                <a:schemeClr val="tx2">
                  <a:lumMod val="60000"/>
                  <a:lumOff val="40000"/>
                </a:schemeClr>
              </a:buClr>
            </a:pPr>
            <a:r>
              <a:rPr lang="en-US" sz="1600" b="0" noProof="0" dirty="0">
                <a:solidFill>
                  <a:schemeClr val="bg1"/>
                </a:solidFill>
              </a:rPr>
              <a:t>Use similar SSID</a:t>
            </a:r>
          </a:p>
          <a:p>
            <a:pPr lvl="1">
              <a:buClr>
                <a:schemeClr val="tx2">
                  <a:lumMod val="60000"/>
                  <a:lumOff val="40000"/>
                </a:schemeClr>
              </a:buClr>
            </a:pPr>
            <a:r>
              <a:rPr lang="en-US" sz="1600" b="0" noProof="0" dirty="0">
                <a:solidFill>
                  <a:schemeClr val="bg1"/>
                </a:solidFill>
              </a:rPr>
              <a:t>Capture authentication information</a:t>
            </a:r>
          </a:p>
        </p:txBody>
      </p:sp>
      <p:pic>
        <p:nvPicPr>
          <p:cNvPr id="9" name="Content Placeholder 5" descr="Diagram&#10;&#10;Description automatically generated">
            <a:extLst>
              <a:ext uri="{FF2B5EF4-FFF2-40B4-BE49-F238E27FC236}">
                <a16:creationId xmlns:a16="http://schemas.microsoft.com/office/drawing/2014/main" id="{A6304D34-7A4B-9B4A-A456-36499C1DEA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8381" y="3886200"/>
            <a:ext cx="3700318" cy="2081429"/>
          </a:xfrm>
          <a:prstGeom prst="rect">
            <a:avLst/>
          </a:prstGeom>
          <a:ln w="38100">
            <a:solidFill>
              <a:srgbClr val="FF0000"/>
            </a:solidFill>
          </a:ln>
        </p:spPr>
      </p:pic>
    </p:spTree>
    <p:extLst>
      <p:ext uri="{BB962C8B-B14F-4D97-AF65-F5344CB8AC3E}">
        <p14:creationId xmlns:p14="http://schemas.microsoft.com/office/powerpoint/2010/main" val="21325493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80999" y="990600"/>
            <a:ext cx="8382000" cy="5410200"/>
          </a:xfrm>
        </p:spPr>
        <p:txBody>
          <a:bodyPr anchor="t"/>
          <a:lstStyle/>
          <a:p>
            <a:pPr marL="342900" indent="-342900">
              <a:spcBef>
                <a:spcPts val="0"/>
              </a:spcBef>
              <a:spcAft>
                <a:spcPts val="600"/>
              </a:spcAft>
              <a:buFont typeface="+mj-lt"/>
              <a:buAutoNum type="arabicPeriod"/>
            </a:pPr>
            <a:r>
              <a:rPr lang="en-US" sz="1400" b="0" dirty="0">
                <a:solidFill>
                  <a:schemeClr val="bg1"/>
                </a:solidFill>
                <a:effectLst/>
              </a:rPr>
              <a:t>A security administrator has been using EAP-FAST wireless authentication since the migration from WEP to WPA2. The company’s network team now needs to support additional authentication protocols inside of  an encrypted tunnel. Which of the following would meet the network team’s requirements?</a:t>
            </a:r>
          </a:p>
          <a:p>
            <a:pPr marL="754380" lvl="2" indent="-342900">
              <a:spcBef>
                <a:spcPts val="0"/>
              </a:spcBef>
              <a:buFont typeface="+mj-lt"/>
              <a:buAutoNum type="alphaLcPeriod"/>
            </a:pPr>
            <a:r>
              <a:rPr lang="en-US" sz="1250" b="0" dirty="0">
                <a:effectLst/>
              </a:rPr>
              <a:t>EAP-TLS</a:t>
            </a:r>
          </a:p>
          <a:p>
            <a:pPr marL="754380" lvl="2" indent="-342900">
              <a:spcBef>
                <a:spcPts val="0"/>
              </a:spcBef>
              <a:buFont typeface="+mj-lt"/>
              <a:buAutoNum type="alphaLcPeriod"/>
            </a:pPr>
            <a:r>
              <a:rPr lang="en-US" sz="1250" b="0" dirty="0">
                <a:effectLst/>
              </a:rPr>
              <a:t>PEAP</a:t>
            </a:r>
          </a:p>
          <a:p>
            <a:pPr marL="754380" lvl="2" indent="-342900">
              <a:spcBef>
                <a:spcPts val="0"/>
              </a:spcBef>
              <a:buFont typeface="+mj-lt"/>
              <a:buAutoNum type="alphaLcPeriod"/>
            </a:pPr>
            <a:r>
              <a:rPr lang="en-US" sz="1250" b="0" dirty="0">
                <a:effectLst/>
              </a:rPr>
              <a:t>EAP-TTLS</a:t>
            </a:r>
          </a:p>
          <a:p>
            <a:pPr marL="754380" lvl="2" indent="-342900">
              <a:spcBef>
                <a:spcPts val="0"/>
              </a:spcBef>
              <a:spcAft>
                <a:spcPts val="1200"/>
              </a:spcAft>
              <a:buFont typeface="+mj-lt"/>
              <a:buAutoNum type="alphaLcPeriod"/>
            </a:pPr>
            <a:r>
              <a:rPr lang="en-US" sz="1250" b="0" dirty="0">
                <a:effectLst/>
              </a:rPr>
              <a:t>EAP-MSCHAPv2</a:t>
            </a:r>
          </a:p>
          <a:p>
            <a:pPr marL="342900" indent="-342900">
              <a:spcBef>
                <a:spcPts val="0"/>
              </a:spcBef>
              <a:spcAft>
                <a:spcPts val="600"/>
              </a:spcAft>
              <a:buFont typeface="+mj-lt"/>
              <a:buAutoNum type="arabicPeriod"/>
            </a:pPr>
            <a:r>
              <a:rPr lang="en-US" sz="1400" b="0" dirty="0">
                <a:solidFill>
                  <a:schemeClr val="bg1"/>
                </a:solidFill>
                <a:effectLst/>
              </a:rPr>
              <a:t>A system administrator has configured MAC filtering on the corporate access point, but access logs show that unauthorized users are accessing the network. The administrator has confirmed that the address filter includes only authorized MAC addresses. Which of the following should the administrator configure to prevent this authorized use?</a:t>
            </a:r>
          </a:p>
          <a:p>
            <a:pPr marL="754380" lvl="2" indent="-342900">
              <a:spcBef>
                <a:spcPts val="0"/>
              </a:spcBef>
              <a:buFont typeface="+mj-lt"/>
              <a:buAutoNum type="alphaLcPeriod"/>
            </a:pPr>
            <a:r>
              <a:rPr lang="en-US" sz="1250" b="0" dirty="0">
                <a:effectLst/>
              </a:rPr>
              <a:t>Enable WPA3 encryption</a:t>
            </a:r>
          </a:p>
          <a:p>
            <a:pPr marL="754380" lvl="2" indent="-342900">
              <a:spcBef>
                <a:spcPts val="0"/>
              </a:spcBef>
              <a:buFont typeface="+mj-lt"/>
              <a:buAutoNum type="alphaLcPeriod"/>
            </a:pPr>
            <a:r>
              <a:rPr lang="en-US" sz="1250" b="0" dirty="0">
                <a:effectLst/>
              </a:rPr>
              <a:t>Remove unauthorized MAC addresses from the filter</a:t>
            </a:r>
          </a:p>
          <a:p>
            <a:pPr marL="754380" lvl="2" indent="-342900">
              <a:spcBef>
                <a:spcPts val="0"/>
              </a:spcBef>
              <a:buFont typeface="+mj-lt"/>
              <a:buAutoNum type="alphaLcPeriod"/>
            </a:pPr>
            <a:r>
              <a:rPr lang="en-US" sz="1250" b="0" dirty="0">
                <a:effectLst/>
              </a:rPr>
              <a:t>Modify the SSID name</a:t>
            </a:r>
          </a:p>
          <a:p>
            <a:pPr marL="754380" lvl="2" indent="-342900">
              <a:spcBef>
                <a:spcPts val="0"/>
              </a:spcBef>
              <a:buFont typeface="+mj-lt"/>
              <a:buAutoNum type="alphaLcPeriod"/>
            </a:pPr>
            <a:r>
              <a:rPr lang="en-US" sz="1250" b="0" dirty="0">
                <a:effectLst/>
              </a:rPr>
              <a:t>Modify the channel</a:t>
            </a:r>
          </a:p>
          <a:p>
            <a:pPr marL="342900" indent="-342900">
              <a:spcBef>
                <a:spcPts val="0"/>
              </a:spcBef>
              <a:spcAft>
                <a:spcPts val="600"/>
              </a:spcAft>
              <a:buFont typeface="+mj-lt"/>
              <a:buAutoNum type="arabicPeriod"/>
            </a:pPr>
            <a:r>
              <a:rPr lang="en-US" sz="1400" b="0" dirty="0">
                <a:solidFill>
                  <a:schemeClr val="bg1"/>
                </a:solidFill>
                <a:effectLst/>
              </a:rPr>
              <a:t>A security administrator would like use employee-owned cell phones to unlock the door of the data center using a sensor on the wall. The users would authenticate on their phones with a fingerprint before the door would unlock. Which of the following features should the administrator use? (Select TWO)</a:t>
            </a:r>
          </a:p>
          <a:p>
            <a:pPr marL="754380" lvl="2" indent="-342900">
              <a:spcBef>
                <a:spcPts val="0"/>
              </a:spcBef>
              <a:spcAft>
                <a:spcPts val="600"/>
              </a:spcAft>
              <a:buFont typeface="+mj-lt"/>
              <a:buAutoNum type="alphaLcPeriod"/>
            </a:pPr>
            <a:r>
              <a:rPr lang="en-US" sz="1250" b="0" dirty="0">
                <a:effectLst/>
              </a:rPr>
              <a:t>NFC</a:t>
            </a:r>
          </a:p>
          <a:p>
            <a:pPr marL="754380" lvl="2" indent="-342900">
              <a:spcBef>
                <a:spcPts val="0"/>
              </a:spcBef>
              <a:spcAft>
                <a:spcPts val="600"/>
              </a:spcAft>
              <a:buFont typeface="+mj-lt"/>
              <a:buAutoNum type="alphaLcPeriod"/>
            </a:pPr>
            <a:r>
              <a:rPr lang="en-US" sz="1250" b="0" dirty="0">
                <a:effectLst/>
              </a:rPr>
              <a:t>Remote Wipe</a:t>
            </a:r>
          </a:p>
          <a:p>
            <a:pPr marL="754380" lvl="2" indent="-342900">
              <a:spcBef>
                <a:spcPts val="0"/>
              </a:spcBef>
              <a:spcAft>
                <a:spcPts val="600"/>
              </a:spcAft>
              <a:buFont typeface="+mj-lt"/>
              <a:buAutoNum type="alphaLcPeriod"/>
            </a:pPr>
            <a:r>
              <a:rPr lang="en-US" sz="1250" b="0" dirty="0">
                <a:effectLst/>
              </a:rPr>
              <a:t>Containerization</a:t>
            </a:r>
          </a:p>
          <a:p>
            <a:pPr marL="754380" lvl="2" indent="-342900">
              <a:spcBef>
                <a:spcPts val="0"/>
              </a:spcBef>
              <a:spcAft>
                <a:spcPts val="600"/>
              </a:spcAft>
              <a:buFont typeface="+mj-lt"/>
              <a:buAutoNum type="alphaLcPeriod"/>
            </a:pPr>
            <a:r>
              <a:rPr lang="en-US" sz="1250" b="0" dirty="0">
                <a:effectLst/>
              </a:rPr>
              <a:t>Biometrics</a:t>
            </a:r>
          </a:p>
          <a:p>
            <a:pPr marL="754380" lvl="2" indent="-342900">
              <a:spcBef>
                <a:spcPts val="0"/>
              </a:spcBef>
              <a:spcAft>
                <a:spcPts val="600"/>
              </a:spcAft>
              <a:buFont typeface="+mj-lt"/>
              <a:buAutoNum type="alphaLcPeriod"/>
            </a:pPr>
            <a:r>
              <a:rPr lang="en-US" sz="1250" b="0" dirty="0">
                <a:effectLst/>
              </a:rPr>
              <a:t>Push notification</a:t>
            </a:r>
          </a:p>
          <a:p>
            <a:pPr marL="342900" indent="-342900">
              <a:spcBef>
                <a:spcPts val="0"/>
              </a:spcBef>
              <a:spcAft>
                <a:spcPts val="600"/>
              </a:spcAft>
              <a:buFont typeface="+mj-lt"/>
              <a:buAutoNum type="arabicPeriod"/>
            </a:pPr>
            <a:endParaRPr lang="en-US" sz="1400" b="0" dirty="0">
              <a:effectLst/>
            </a:endParaRPr>
          </a:p>
        </p:txBody>
      </p:sp>
      <p:sp>
        <p:nvSpPr>
          <p:cNvPr id="4" name="Slide Number Placeholder 3"/>
          <p:cNvSpPr>
            <a:spLocks noGrp="1"/>
          </p:cNvSpPr>
          <p:nvPr>
            <p:ph type="sldNum" sz="quarter" idx="4"/>
          </p:nvPr>
        </p:nvSpPr>
        <p:spPr/>
        <p:txBody>
          <a:bodyPr/>
          <a:lstStyle/>
          <a:p>
            <a:fld id="{CF8BF5C1-0C31-4117-9346-26B34DEE768C}" type="slidenum">
              <a:rPr lang="en-US" altLang="en-US" sz="1000" smtClean="0">
                <a:solidFill>
                  <a:schemeClr val="tx2">
                    <a:lumMod val="40000"/>
                    <a:lumOff val="60000"/>
                  </a:schemeClr>
                </a:solidFill>
              </a:rPr>
              <a:pPr/>
              <a:t>43</a:t>
            </a:fld>
            <a:endParaRPr lang="en-US" altLang="en-US" sz="1000" dirty="0">
              <a:solidFill>
                <a:schemeClr val="tx2">
                  <a:lumMod val="40000"/>
                  <a:lumOff val="60000"/>
                </a:schemeClr>
              </a:solidFill>
            </a:endParaRPr>
          </a:p>
        </p:txBody>
      </p:sp>
      <p:sp>
        <p:nvSpPr>
          <p:cNvPr id="3" name="TextBox 2">
            <a:extLst>
              <a:ext uri="{FF2B5EF4-FFF2-40B4-BE49-F238E27FC236}">
                <a16:creationId xmlns:a16="http://schemas.microsoft.com/office/drawing/2014/main" id="{40795889-BB23-F942-AA28-F5A94A6638AD}"/>
              </a:ext>
            </a:extLst>
          </p:cNvPr>
          <p:cNvSpPr txBox="1"/>
          <p:nvPr/>
        </p:nvSpPr>
        <p:spPr>
          <a:xfrm>
            <a:off x="2073430" y="457200"/>
            <a:ext cx="6689569" cy="400110"/>
          </a:xfrm>
          <a:prstGeom prst="rect">
            <a:avLst/>
          </a:prstGeom>
          <a:noFill/>
        </p:spPr>
        <p:txBody>
          <a:bodyPr wrap="square" rtlCol="0">
            <a:spAutoFit/>
          </a:bodyPr>
          <a:lstStyle/>
          <a:p>
            <a:pPr algn="r"/>
            <a:r>
              <a:rPr lang="en-US" sz="2000" b="1" i="1" dirty="0">
                <a:solidFill>
                  <a:schemeClr val="tx2">
                    <a:lumMod val="40000"/>
                    <a:lumOff val="60000"/>
                  </a:schemeClr>
                </a:solidFill>
                <a:latin typeface="Calibri" panose="020F0502020204030204" pitchFamily="34" charset="0"/>
                <a:cs typeface="Calibri" panose="020F0502020204030204" pitchFamily="34" charset="0"/>
              </a:rPr>
              <a:t>Answer the questions…</a:t>
            </a:r>
          </a:p>
        </p:txBody>
      </p:sp>
    </p:spTree>
    <p:extLst>
      <p:ext uri="{BB962C8B-B14F-4D97-AF65-F5344CB8AC3E}">
        <p14:creationId xmlns:p14="http://schemas.microsoft.com/office/powerpoint/2010/main" val="243707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dissolve">
                                      <p:cBhvr>
                                        <p:cTn id="7" dur="500"/>
                                        <p:tgtEl>
                                          <p:spTgt spid="2">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dissolve">
                                      <p:cBhvr>
                                        <p:cTn id="10" dur="500"/>
                                        <p:tgtEl>
                                          <p:spTgt spid="2">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dissolve">
                                      <p:cBhvr>
                                        <p:cTn id="13" dur="500"/>
                                        <p:tgtEl>
                                          <p:spTgt spid="2">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dissolve">
                                      <p:cBhvr>
                                        <p:cTn id="16" dur="500"/>
                                        <p:tgtEl>
                                          <p:spTgt spid="2">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Effect transition="in" filter="dissolve">
                                      <p:cBhvr>
                                        <p:cTn id="19" dur="500"/>
                                        <p:tgtEl>
                                          <p:spTgt spid="2">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2">
                                            <p:txEl>
                                              <p:pRg st="5" end="5"/>
                                            </p:txEl>
                                          </p:spTgt>
                                        </p:tgtEl>
                                        <p:attrNameLst>
                                          <p:attrName>style.visibility</p:attrName>
                                        </p:attrNameLst>
                                      </p:cBhvr>
                                      <p:to>
                                        <p:strVal val="visible"/>
                                      </p:to>
                                    </p:set>
                                    <p:animEffect transition="in" filter="dissolve">
                                      <p:cBhvr>
                                        <p:cTn id="24" dur="500"/>
                                        <p:tgtEl>
                                          <p:spTgt spid="2">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animEffect transition="in" filter="dissolve">
                                      <p:cBhvr>
                                        <p:cTn id="27" dur="500"/>
                                        <p:tgtEl>
                                          <p:spTgt spid="2">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2">
                                            <p:txEl>
                                              <p:pRg st="7" end="7"/>
                                            </p:txEl>
                                          </p:spTgt>
                                        </p:tgtEl>
                                        <p:attrNameLst>
                                          <p:attrName>style.visibility</p:attrName>
                                        </p:attrNameLst>
                                      </p:cBhvr>
                                      <p:to>
                                        <p:strVal val="visible"/>
                                      </p:to>
                                    </p:set>
                                    <p:animEffect transition="in" filter="dissolve">
                                      <p:cBhvr>
                                        <p:cTn id="30" dur="500"/>
                                        <p:tgtEl>
                                          <p:spTgt spid="2">
                                            <p:txEl>
                                              <p:pRg st="7" end="7"/>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animEffect transition="in" filter="dissolve">
                                      <p:cBhvr>
                                        <p:cTn id="33" dur="500"/>
                                        <p:tgtEl>
                                          <p:spTgt spid="2">
                                            <p:txEl>
                                              <p:pRg st="8" end="8"/>
                                            </p:txEl>
                                          </p:spTgt>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2">
                                            <p:txEl>
                                              <p:pRg st="9" end="9"/>
                                            </p:txEl>
                                          </p:spTgt>
                                        </p:tgtEl>
                                        <p:attrNameLst>
                                          <p:attrName>style.visibility</p:attrName>
                                        </p:attrNameLst>
                                      </p:cBhvr>
                                      <p:to>
                                        <p:strVal val="visible"/>
                                      </p:to>
                                    </p:set>
                                    <p:animEffect transition="in" filter="dissolve">
                                      <p:cBhvr>
                                        <p:cTn id="36" dur="500"/>
                                        <p:tgtEl>
                                          <p:spTgt spid="2">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2">
                                            <p:txEl>
                                              <p:pRg st="10" end="10"/>
                                            </p:txEl>
                                          </p:spTgt>
                                        </p:tgtEl>
                                        <p:attrNameLst>
                                          <p:attrName>style.visibility</p:attrName>
                                        </p:attrNameLst>
                                      </p:cBhvr>
                                      <p:to>
                                        <p:strVal val="visible"/>
                                      </p:to>
                                    </p:set>
                                    <p:animEffect transition="in" filter="dissolve">
                                      <p:cBhvr>
                                        <p:cTn id="41" dur="500"/>
                                        <p:tgtEl>
                                          <p:spTgt spid="2">
                                            <p:txEl>
                                              <p:pRg st="10" end="10"/>
                                            </p:txEl>
                                          </p:spTgt>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2">
                                            <p:txEl>
                                              <p:pRg st="11" end="11"/>
                                            </p:txEl>
                                          </p:spTgt>
                                        </p:tgtEl>
                                        <p:attrNameLst>
                                          <p:attrName>style.visibility</p:attrName>
                                        </p:attrNameLst>
                                      </p:cBhvr>
                                      <p:to>
                                        <p:strVal val="visible"/>
                                      </p:to>
                                    </p:set>
                                    <p:animEffect transition="in" filter="dissolve">
                                      <p:cBhvr>
                                        <p:cTn id="44" dur="500"/>
                                        <p:tgtEl>
                                          <p:spTgt spid="2">
                                            <p:txEl>
                                              <p:pRg st="11" end="11"/>
                                            </p:txEl>
                                          </p:spTgt>
                                        </p:tgtEl>
                                      </p:cBhvr>
                                    </p:animEffect>
                                  </p:childTnLst>
                                </p:cTn>
                              </p:par>
                              <p:par>
                                <p:cTn id="45" presetID="9" presetClass="entr" presetSubtype="0" fill="hold" grpId="0" nodeType="withEffect">
                                  <p:stCondLst>
                                    <p:cond delay="0"/>
                                  </p:stCondLst>
                                  <p:childTnLst>
                                    <p:set>
                                      <p:cBhvr>
                                        <p:cTn id="46" dur="1" fill="hold">
                                          <p:stCondLst>
                                            <p:cond delay="0"/>
                                          </p:stCondLst>
                                        </p:cTn>
                                        <p:tgtEl>
                                          <p:spTgt spid="2">
                                            <p:txEl>
                                              <p:pRg st="12" end="12"/>
                                            </p:txEl>
                                          </p:spTgt>
                                        </p:tgtEl>
                                        <p:attrNameLst>
                                          <p:attrName>style.visibility</p:attrName>
                                        </p:attrNameLst>
                                      </p:cBhvr>
                                      <p:to>
                                        <p:strVal val="visible"/>
                                      </p:to>
                                    </p:set>
                                    <p:animEffect transition="in" filter="dissolve">
                                      <p:cBhvr>
                                        <p:cTn id="47" dur="500"/>
                                        <p:tgtEl>
                                          <p:spTgt spid="2">
                                            <p:txEl>
                                              <p:pRg st="12" end="12"/>
                                            </p:txEl>
                                          </p:spTgt>
                                        </p:tgtEl>
                                      </p:cBhvr>
                                    </p:animEffect>
                                  </p:childTnLst>
                                </p:cTn>
                              </p:par>
                              <p:par>
                                <p:cTn id="48" presetID="9" presetClass="entr" presetSubtype="0" fill="hold" grpId="0" nodeType="withEffect">
                                  <p:stCondLst>
                                    <p:cond delay="0"/>
                                  </p:stCondLst>
                                  <p:childTnLst>
                                    <p:set>
                                      <p:cBhvr>
                                        <p:cTn id="49" dur="1" fill="hold">
                                          <p:stCondLst>
                                            <p:cond delay="0"/>
                                          </p:stCondLst>
                                        </p:cTn>
                                        <p:tgtEl>
                                          <p:spTgt spid="2">
                                            <p:txEl>
                                              <p:pRg st="13" end="13"/>
                                            </p:txEl>
                                          </p:spTgt>
                                        </p:tgtEl>
                                        <p:attrNameLst>
                                          <p:attrName>style.visibility</p:attrName>
                                        </p:attrNameLst>
                                      </p:cBhvr>
                                      <p:to>
                                        <p:strVal val="visible"/>
                                      </p:to>
                                    </p:set>
                                    <p:animEffect transition="in" filter="dissolve">
                                      <p:cBhvr>
                                        <p:cTn id="50" dur="500"/>
                                        <p:tgtEl>
                                          <p:spTgt spid="2">
                                            <p:txEl>
                                              <p:pRg st="13" end="13"/>
                                            </p:txEl>
                                          </p:spTgt>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2">
                                            <p:txEl>
                                              <p:pRg st="14" end="14"/>
                                            </p:txEl>
                                          </p:spTgt>
                                        </p:tgtEl>
                                        <p:attrNameLst>
                                          <p:attrName>style.visibility</p:attrName>
                                        </p:attrNameLst>
                                      </p:cBhvr>
                                      <p:to>
                                        <p:strVal val="visible"/>
                                      </p:to>
                                    </p:set>
                                    <p:animEffect transition="in" filter="dissolve">
                                      <p:cBhvr>
                                        <p:cTn id="53" dur="500"/>
                                        <p:tgtEl>
                                          <p:spTgt spid="2">
                                            <p:txEl>
                                              <p:pRg st="14" end="14"/>
                                            </p:txEl>
                                          </p:spTgt>
                                        </p:tgtEl>
                                      </p:cBhvr>
                                    </p:animEffect>
                                  </p:childTnLst>
                                </p:cTn>
                              </p:par>
                              <p:par>
                                <p:cTn id="54" presetID="9" presetClass="entr" presetSubtype="0" fill="hold" grpId="0" nodeType="withEffect">
                                  <p:stCondLst>
                                    <p:cond delay="0"/>
                                  </p:stCondLst>
                                  <p:childTnLst>
                                    <p:set>
                                      <p:cBhvr>
                                        <p:cTn id="55" dur="1" fill="hold">
                                          <p:stCondLst>
                                            <p:cond delay="0"/>
                                          </p:stCondLst>
                                        </p:cTn>
                                        <p:tgtEl>
                                          <p:spTgt spid="2">
                                            <p:txEl>
                                              <p:pRg st="15" end="15"/>
                                            </p:txEl>
                                          </p:spTgt>
                                        </p:tgtEl>
                                        <p:attrNameLst>
                                          <p:attrName>style.visibility</p:attrName>
                                        </p:attrNameLst>
                                      </p:cBhvr>
                                      <p:to>
                                        <p:strVal val="visible"/>
                                      </p:to>
                                    </p:set>
                                    <p:animEffect transition="in" filter="dissolve">
                                      <p:cBhvr>
                                        <p:cTn id="56" dur="500"/>
                                        <p:tgtEl>
                                          <p:spTgt spid="2">
                                            <p:txEl>
                                              <p:pRg st="15" end="15"/>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3" presetClass="entr" presetSubtype="10" fill="hold" grpId="1" nodeType="clickEffect">
                                  <p:stCondLst>
                                    <p:cond delay="0"/>
                                  </p:stCondLst>
                                  <p:childTnLst>
                                    <p:set>
                                      <p:cBhvr>
                                        <p:cTn id="60" dur="1" fill="hold">
                                          <p:stCondLst>
                                            <p:cond delay="0"/>
                                          </p:stCondLst>
                                        </p:cTn>
                                        <p:tgtEl>
                                          <p:spTgt spid="2">
                                            <p:txEl>
                                              <p:pRg st="0" end="0"/>
                                            </p:txEl>
                                          </p:spTgt>
                                        </p:tgtEl>
                                        <p:attrNameLst>
                                          <p:attrName>style.visibility</p:attrName>
                                        </p:attrNameLst>
                                      </p:cBhvr>
                                      <p:to>
                                        <p:strVal val="visible"/>
                                      </p:to>
                                    </p:set>
                                    <p:animEffect transition="in" filter="blinds(horizontal)">
                                      <p:cBhvr>
                                        <p:cTn id="61" dur="500"/>
                                        <p:tgtEl>
                                          <p:spTgt spid="2">
                                            <p:txEl>
                                              <p:pRg st="0" end="0"/>
                                            </p:txEl>
                                          </p:spTgt>
                                        </p:tgtEl>
                                      </p:cBhvr>
                                    </p:animEffect>
                                  </p:childTnLst>
                                </p:cTn>
                              </p:par>
                              <p:par>
                                <p:cTn id="62" presetID="3" presetClass="entr" presetSubtype="10" fill="hold" grpId="1" nodeType="withEffect">
                                  <p:stCondLst>
                                    <p:cond delay="0"/>
                                  </p:stCondLst>
                                  <p:childTnLst>
                                    <p:set>
                                      <p:cBhvr>
                                        <p:cTn id="63" dur="1" fill="hold">
                                          <p:stCondLst>
                                            <p:cond delay="0"/>
                                          </p:stCondLst>
                                        </p:cTn>
                                        <p:tgtEl>
                                          <p:spTgt spid="2">
                                            <p:txEl>
                                              <p:pRg st="1" end="1"/>
                                            </p:txEl>
                                          </p:spTgt>
                                        </p:tgtEl>
                                        <p:attrNameLst>
                                          <p:attrName>style.visibility</p:attrName>
                                        </p:attrNameLst>
                                      </p:cBhvr>
                                      <p:to>
                                        <p:strVal val="visible"/>
                                      </p:to>
                                    </p:set>
                                    <p:animEffect transition="in" filter="blinds(horizontal)">
                                      <p:cBhvr>
                                        <p:cTn id="64" dur="500"/>
                                        <p:tgtEl>
                                          <p:spTgt spid="2">
                                            <p:txEl>
                                              <p:pRg st="1" end="1"/>
                                            </p:txEl>
                                          </p:spTgt>
                                        </p:tgtEl>
                                      </p:cBhvr>
                                    </p:animEffect>
                                  </p:childTnLst>
                                </p:cTn>
                              </p:par>
                              <p:par>
                                <p:cTn id="65" presetID="3" presetClass="entr" presetSubtype="10" fill="hold" grpId="1" nodeType="withEffect">
                                  <p:stCondLst>
                                    <p:cond delay="0"/>
                                  </p:stCondLst>
                                  <p:childTnLst>
                                    <p:set>
                                      <p:cBhvr>
                                        <p:cTn id="66" dur="1" fill="hold">
                                          <p:stCondLst>
                                            <p:cond delay="0"/>
                                          </p:stCondLst>
                                        </p:cTn>
                                        <p:tgtEl>
                                          <p:spTgt spid="2">
                                            <p:txEl>
                                              <p:pRg st="2" end="2"/>
                                            </p:txEl>
                                          </p:spTgt>
                                        </p:tgtEl>
                                        <p:attrNameLst>
                                          <p:attrName>style.visibility</p:attrName>
                                        </p:attrNameLst>
                                      </p:cBhvr>
                                      <p:to>
                                        <p:strVal val="visible"/>
                                      </p:to>
                                    </p:set>
                                    <p:animEffect transition="in" filter="blinds(horizontal)">
                                      <p:cBhvr>
                                        <p:cTn id="67" dur="500"/>
                                        <p:tgtEl>
                                          <p:spTgt spid="2">
                                            <p:txEl>
                                              <p:pRg st="2" end="2"/>
                                            </p:txEl>
                                          </p:spTgt>
                                        </p:tgtEl>
                                      </p:cBhvr>
                                    </p:animEffect>
                                  </p:childTnLst>
                                </p:cTn>
                              </p:par>
                              <p:par>
                                <p:cTn id="68" presetID="3" presetClass="entr" presetSubtype="10" fill="hold" grpId="1" nodeType="withEffect">
                                  <p:stCondLst>
                                    <p:cond delay="0"/>
                                  </p:stCondLst>
                                  <p:childTnLst>
                                    <p:set>
                                      <p:cBhvr>
                                        <p:cTn id="69" dur="1" fill="hold">
                                          <p:stCondLst>
                                            <p:cond delay="0"/>
                                          </p:stCondLst>
                                        </p:cTn>
                                        <p:tgtEl>
                                          <p:spTgt spid="2">
                                            <p:txEl>
                                              <p:pRg st="3" end="3"/>
                                            </p:txEl>
                                          </p:spTgt>
                                        </p:tgtEl>
                                        <p:attrNameLst>
                                          <p:attrName>style.visibility</p:attrName>
                                        </p:attrNameLst>
                                      </p:cBhvr>
                                      <p:to>
                                        <p:strVal val="visible"/>
                                      </p:to>
                                    </p:set>
                                    <p:animEffect transition="in" filter="blinds(horizontal)">
                                      <p:cBhvr>
                                        <p:cTn id="70" dur="500"/>
                                        <p:tgtEl>
                                          <p:spTgt spid="2">
                                            <p:txEl>
                                              <p:pRg st="3" end="3"/>
                                            </p:txEl>
                                          </p:spTgt>
                                        </p:tgtEl>
                                      </p:cBhvr>
                                    </p:animEffect>
                                  </p:childTnLst>
                                </p:cTn>
                              </p:par>
                              <p:par>
                                <p:cTn id="71" presetID="3" presetClass="entr" presetSubtype="10" fill="hold" grpId="1" nodeType="withEffect">
                                  <p:stCondLst>
                                    <p:cond delay="0"/>
                                  </p:stCondLst>
                                  <p:childTnLst>
                                    <p:set>
                                      <p:cBhvr>
                                        <p:cTn id="72" dur="1" fill="hold">
                                          <p:stCondLst>
                                            <p:cond delay="0"/>
                                          </p:stCondLst>
                                        </p:cTn>
                                        <p:tgtEl>
                                          <p:spTgt spid="2">
                                            <p:txEl>
                                              <p:pRg st="4" end="4"/>
                                            </p:txEl>
                                          </p:spTgt>
                                        </p:tgtEl>
                                        <p:attrNameLst>
                                          <p:attrName>style.visibility</p:attrName>
                                        </p:attrNameLst>
                                      </p:cBhvr>
                                      <p:to>
                                        <p:strVal val="visible"/>
                                      </p:to>
                                    </p:set>
                                    <p:animEffect transition="in" filter="blinds(horizontal)">
                                      <p:cBhvr>
                                        <p:cTn id="73" dur="500"/>
                                        <p:tgtEl>
                                          <p:spTgt spid="2">
                                            <p:txEl>
                                              <p:pRg st="4" end="4"/>
                                            </p:txEl>
                                          </p:spTgt>
                                        </p:tgtEl>
                                      </p:cBhvr>
                                    </p:animEffect>
                                  </p:childTnLst>
                                </p:cTn>
                              </p:par>
                            </p:childTnLst>
                          </p:cTn>
                        </p:par>
                      </p:childTnLst>
                    </p:cTn>
                  </p:par>
                  <p:par>
                    <p:cTn id="74" fill="hold">
                      <p:stCondLst>
                        <p:cond delay="indefinite"/>
                      </p:stCondLst>
                      <p:childTnLst>
                        <p:par>
                          <p:cTn id="75" fill="hold">
                            <p:stCondLst>
                              <p:cond delay="0"/>
                            </p:stCondLst>
                            <p:childTnLst>
                              <p:par>
                                <p:cTn id="76" presetID="3" presetClass="entr" presetSubtype="10" fill="hold" grpId="1" nodeType="clickEffect">
                                  <p:stCondLst>
                                    <p:cond delay="0"/>
                                  </p:stCondLst>
                                  <p:childTnLst>
                                    <p:set>
                                      <p:cBhvr>
                                        <p:cTn id="77" dur="1" fill="hold">
                                          <p:stCondLst>
                                            <p:cond delay="0"/>
                                          </p:stCondLst>
                                        </p:cTn>
                                        <p:tgtEl>
                                          <p:spTgt spid="2">
                                            <p:txEl>
                                              <p:pRg st="5" end="5"/>
                                            </p:txEl>
                                          </p:spTgt>
                                        </p:tgtEl>
                                        <p:attrNameLst>
                                          <p:attrName>style.visibility</p:attrName>
                                        </p:attrNameLst>
                                      </p:cBhvr>
                                      <p:to>
                                        <p:strVal val="visible"/>
                                      </p:to>
                                    </p:set>
                                    <p:animEffect transition="in" filter="blinds(horizontal)">
                                      <p:cBhvr>
                                        <p:cTn id="78" dur="500"/>
                                        <p:tgtEl>
                                          <p:spTgt spid="2">
                                            <p:txEl>
                                              <p:pRg st="5" end="5"/>
                                            </p:txEl>
                                          </p:spTgt>
                                        </p:tgtEl>
                                      </p:cBhvr>
                                    </p:animEffect>
                                  </p:childTnLst>
                                </p:cTn>
                              </p:par>
                              <p:par>
                                <p:cTn id="79" presetID="3" presetClass="entr" presetSubtype="10" fill="hold" grpId="1" nodeType="withEffect">
                                  <p:stCondLst>
                                    <p:cond delay="0"/>
                                  </p:stCondLst>
                                  <p:childTnLst>
                                    <p:set>
                                      <p:cBhvr>
                                        <p:cTn id="80" dur="1" fill="hold">
                                          <p:stCondLst>
                                            <p:cond delay="0"/>
                                          </p:stCondLst>
                                        </p:cTn>
                                        <p:tgtEl>
                                          <p:spTgt spid="2">
                                            <p:txEl>
                                              <p:pRg st="6" end="6"/>
                                            </p:txEl>
                                          </p:spTgt>
                                        </p:tgtEl>
                                        <p:attrNameLst>
                                          <p:attrName>style.visibility</p:attrName>
                                        </p:attrNameLst>
                                      </p:cBhvr>
                                      <p:to>
                                        <p:strVal val="visible"/>
                                      </p:to>
                                    </p:set>
                                    <p:animEffect transition="in" filter="blinds(horizontal)">
                                      <p:cBhvr>
                                        <p:cTn id="81" dur="500"/>
                                        <p:tgtEl>
                                          <p:spTgt spid="2">
                                            <p:txEl>
                                              <p:pRg st="6" end="6"/>
                                            </p:txEl>
                                          </p:spTgt>
                                        </p:tgtEl>
                                      </p:cBhvr>
                                    </p:animEffect>
                                  </p:childTnLst>
                                </p:cTn>
                              </p:par>
                              <p:par>
                                <p:cTn id="82" presetID="3" presetClass="entr" presetSubtype="10" fill="hold" grpId="1" nodeType="withEffect">
                                  <p:stCondLst>
                                    <p:cond delay="0"/>
                                  </p:stCondLst>
                                  <p:childTnLst>
                                    <p:set>
                                      <p:cBhvr>
                                        <p:cTn id="83" dur="1" fill="hold">
                                          <p:stCondLst>
                                            <p:cond delay="0"/>
                                          </p:stCondLst>
                                        </p:cTn>
                                        <p:tgtEl>
                                          <p:spTgt spid="2">
                                            <p:txEl>
                                              <p:pRg st="7" end="7"/>
                                            </p:txEl>
                                          </p:spTgt>
                                        </p:tgtEl>
                                        <p:attrNameLst>
                                          <p:attrName>style.visibility</p:attrName>
                                        </p:attrNameLst>
                                      </p:cBhvr>
                                      <p:to>
                                        <p:strVal val="visible"/>
                                      </p:to>
                                    </p:set>
                                    <p:animEffect transition="in" filter="blinds(horizontal)">
                                      <p:cBhvr>
                                        <p:cTn id="84" dur="500"/>
                                        <p:tgtEl>
                                          <p:spTgt spid="2">
                                            <p:txEl>
                                              <p:pRg st="7" end="7"/>
                                            </p:txEl>
                                          </p:spTgt>
                                        </p:tgtEl>
                                      </p:cBhvr>
                                    </p:animEffect>
                                  </p:childTnLst>
                                </p:cTn>
                              </p:par>
                              <p:par>
                                <p:cTn id="85" presetID="3" presetClass="entr" presetSubtype="10" fill="hold" grpId="1" nodeType="withEffect">
                                  <p:stCondLst>
                                    <p:cond delay="0"/>
                                  </p:stCondLst>
                                  <p:childTnLst>
                                    <p:set>
                                      <p:cBhvr>
                                        <p:cTn id="86" dur="1" fill="hold">
                                          <p:stCondLst>
                                            <p:cond delay="0"/>
                                          </p:stCondLst>
                                        </p:cTn>
                                        <p:tgtEl>
                                          <p:spTgt spid="2">
                                            <p:txEl>
                                              <p:pRg st="8" end="8"/>
                                            </p:txEl>
                                          </p:spTgt>
                                        </p:tgtEl>
                                        <p:attrNameLst>
                                          <p:attrName>style.visibility</p:attrName>
                                        </p:attrNameLst>
                                      </p:cBhvr>
                                      <p:to>
                                        <p:strVal val="visible"/>
                                      </p:to>
                                    </p:set>
                                    <p:animEffect transition="in" filter="blinds(horizontal)">
                                      <p:cBhvr>
                                        <p:cTn id="87" dur="500"/>
                                        <p:tgtEl>
                                          <p:spTgt spid="2">
                                            <p:txEl>
                                              <p:pRg st="8" end="8"/>
                                            </p:txEl>
                                          </p:spTgt>
                                        </p:tgtEl>
                                      </p:cBhvr>
                                    </p:animEffect>
                                  </p:childTnLst>
                                </p:cTn>
                              </p:par>
                              <p:par>
                                <p:cTn id="88" presetID="3" presetClass="entr" presetSubtype="10" fill="hold" grpId="1" nodeType="withEffect">
                                  <p:stCondLst>
                                    <p:cond delay="0"/>
                                  </p:stCondLst>
                                  <p:childTnLst>
                                    <p:set>
                                      <p:cBhvr>
                                        <p:cTn id="89" dur="1" fill="hold">
                                          <p:stCondLst>
                                            <p:cond delay="0"/>
                                          </p:stCondLst>
                                        </p:cTn>
                                        <p:tgtEl>
                                          <p:spTgt spid="2">
                                            <p:txEl>
                                              <p:pRg st="9" end="9"/>
                                            </p:txEl>
                                          </p:spTgt>
                                        </p:tgtEl>
                                        <p:attrNameLst>
                                          <p:attrName>style.visibility</p:attrName>
                                        </p:attrNameLst>
                                      </p:cBhvr>
                                      <p:to>
                                        <p:strVal val="visible"/>
                                      </p:to>
                                    </p:set>
                                    <p:animEffect transition="in" filter="blinds(horizontal)">
                                      <p:cBhvr>
                                        <p:cTn id="90" dur="500"/>
                                        <p:tgtEl>
                                          <p:spTgt spid="2">
                                            <p:txEl>
                                              <p:pRg st="9" end="9"/>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3" presetClass="entr" presetSubtype="10" fill="hold" grpId="1" nodeType="clickEffect">
                                  <p:stCondLst>
                                    <p:cond delay="0"/>
                                  </p:stCondLst>
                                  <p:childTnLst>
                                    <p:set>
                                      <p:cBhvr>
                                        <p:cTn id="94" dur="1" fill="hold">
                                          <p:stCondLst>
                                            <p:cond delay="0"/>
                                          </p:stCondLst>
                                        </p:cTn>
                                        <p:tgtEl>
                                          <p:spTgt spid="2">
                                            <p:txEl>
                                              <p:pRg st="10" end="10"/>
                                            </p:txEl>
                                          </p:spTgt>
                                        </p:tgtEl>
                                        <p:attrNameLst>
                                          <p:attrName>style.visibility</p:attrName>
                                        </p:attrNameLst>
                                      </p:cBhvr>
                                      <p:to>
                                        <p:strVal val="visible"/>
                                      </p:to>
                                    </p:set>
                                    <p:animEffect transition="in" filter="blinds(horizontal)">
                                      <p:cBhvr>
                                        <p:cTn id="95" dur="500"/>
                                        <p:tgtEl>
                                          <p:spTgt spid="2">
                                            <p:txEl>
                                              <p:pRg st="10" end="10"/>
                                            </p:txEl>
                                          </p:spTgt>
                                        </p:tgtEl>
                                      </p:cBhvr>
                                    </p:animEffect>
                                  </p:childTnLst>
                                </p:cTn>
                              </p:par>
                              <p:par>
                                <p:cTn id="96" presetID="3" presetClass="entr" presetSubtype="10" fill="hold" grpId="1" nodeType="withEffect">
                                  <p:stCondLst>
                                    <p:cond delay="0"/>
                                  </p:stCondLst>
                                  <p:childTnLst>
                                    <p:set>
                                      <p:cBhvr>
                                        <p:cTn id="97" dur="1" fill="hold">
                                          <p:stCondLst>
                                            <p:cond delay="0"/>
                                          </p:stCondLst>
                                        </p:cTn>
                                        <p:tgtEl>
                                          <p:spTgt spid="2">
                                            <p:txEl>
                                              <p:pRg st="11" end="11"/>
                                            </p:txEl>
                                          </p:spTgt>
                                        </p:tgtEl>
                                        <p:attrNameLst>
                                          <p:attrName>style.visibility</p:attrName>
                                        </p:attrNameLst>
                                      </p:cBhvr>
                                      <p:to>
                                        <p:strVal val="visible"/>
                                      </p:to>
                                    </p:set>
                                    <p:animEffect transition="in" filter="blinds(horizontal)">
                                      <p:cBhvr>
                                        <p:cTn id="98" dur="500"/>
                                        <p:tgtEl>
                                          <p:spTgt spid="2">
                                            <p:txEl>
                                              <p:pRg st="11" end="11"/>
                                            </p:txEl>
                                          </p:spTgt>
                                        </p:tgtEl>
                                      </p:cBhvr>
                                    </p:animEffect>
                                  </p:childTnLst>
                                </p:cTn>
                              </p:par>
                              <p:par>
                                <p:cTn id="99" presetID="3" presetClass="entr" presetSubtype="10" fill="hold" grpId="1" nodeType="withEffect">
                                  <p:stCondLst>
                                    <p:cond delay="0"/>
                                  </p:stCondLst>
                                  <p:childTnLst>
                                    <p:set>
                                      <p:cBhvr>
                                        <p:cTn id="100" dur="1" fill="hold">
                                          <p:stCondLst>
                                            <p:cond delay="0"/>
                                          </p:stCondLst>
                                        </p:cTn>
                                        <p:tgtEl>
                                          <p:spTgt spid="2">
                                            <p:txEl>
                                              <p:pRg st="12" end="12"/>
                                            </p:txEl>
                                          </p:spTgt>
                                        </p:tgtEl>
                                        <p:attrNameLst>
                                          <p:attrName>style.visibility</p:attrName>
                                        </p:attrNameLst>
                                      </p:cBhvr>
                                      <p:to>
                                        <p:strVal val="visible"/>
                                      </p:to>
                                    </p:set>
                                    <p:animEffect transition="in" filter="blinds(horizontal)">
                                      <p:cBhvr>
                                        <p:cTn id="101" dur="500"/>
                                        <p:tgtEl>
                                          <p:spTgt spid="2">
                                            <p:txEl>
                                              <p:pRg st="12" end="12"/>
                                            </p:txEl>
                                          </p:spTgt>
                                        </p:tgtEl>
                                      </p:cBhvr>
                                    </p:animEffect>
                                  </p:childTnLst>
                                </p:cTn>
                              </p:par>
                              <p:par>
                                <p:cTn id="102" presetID="3" presetClass="entr" presetSubtype="10" fill="hold" grpId="1" nodeType="withEffect">
                                  <p:stCondLst>
                                    <p:cond delay="0"/>
                                  </p:stCondLst>
                                  <p:childTnLst>
                                    <p:set>
                                      <p:cBhvr>
                                        <p:cTn id="103" dur="1" fill="hold">
                                          <p:stCondLst>
                                            <p:cond delay="0"/>
                                          </p:stCondLst>
                                        </p:cTn>
                                        <p:tgtEl>
                                          <p:spTgt spid="2">
                                            <p:txEl>
                                              <p:pRg st="13" end="13"/>
                                            </p:txEl>
                                          </p:spTgt>
                                        </p:tgtEl>
                                        <p:attrNameLst>
                                          <p:attrName>style.visibility</p:attrName>
                                        </p:attrNameLst>
                                      </p:cBhvr>
                                      <p:to>
                                        <p:strVal val="visible"/>
                                      </p:to>
                                    </p:set>
                                    <p:animEffect transition="in" filter="blinds(horizontal)">
                                      <p:cBhvr>
                                        <p:cTn id="104" dur="500"/>
                                        <p:tgtEl>
                                          <p:spTgt spid="2">
                                            <p:txEl>
                                              <p:pRg st="13" end="13"/>
                                            </p:txEl>
                                          </p:spTgt>
                                        </p:tgtEl>
                                      </p:cBhvr>
                                    </p:animEffect>
                                  </p:childTnLst>
                                </p:cTn>
                              </p:par>
                              <p:par>
                                <p:cTn id="105" presetID="3" presetClass="entr" presetSubtype="10" fill="hold" grpId="1" nodeType="withEffect">
                                  <p:stCondLst>
                                    <p:cond delay="0"/>
                                  </p:stCondLst>
                                  <p:childTnLst>
                                    <p:set>
                                      <p:cBhvr>
                                        <p:cTn id="106" dur="1" fill="hold">
                                          <p:stCondLst>
                                            <p:cond delay="0"/>
                                          </p:stCondLst>
                                        </p:cTn>
                                        <p:tgtEl>
                                          <p:spTgt spid="2">
                                            <p:txEl>
                                              <p:pRg st="14" end="14"/>
                                            </p:txEl>
                                          </p:spTgt>
                                        </p:tgtEl>
                                        <p:attrNameLst>
                                          <p:attrName>style.visibility</p:attrName>
                                        </p:attrNameLst>
                                      </p:cBhvr>
                                      <p:to>
                                        <p:strVal val="visible"/>
                                      </p:to>
                                    </p:set>
                                    <p:animEffect transition="in" filter="blinds(horizontal)">
                                      <p:cBhvr>
                                        <p:cTn id="107" dur="500"/>
                                        <p:tgtEl>
                                          <p:spTgt spid="2">
                                            <p:txEl>
                                              <p:pRg st="14" end="14"/>
                                            </p:txEl>
                                          </p:spTgt>
                                        </p:tgtEl>
                                      </p:cBhvr>
                                    </p:animEffect>
                                  </p:childTnLst>
                                </p:cTn>
                              </p:par>
                              <p:par>
                                <p:cTn id="108" presetID="3" presetClass="entr" presetSubtype="10" fill="hold" grpId="1" nodeType="withEffect">
                                  <p:stCondLst>
                                    <p:cond delay="0"/>
                                  </p:stCondLst>
                                  <p:childTnLst>
                                    <p:set>
                                      <p:cBhvr>
                                        <p:cTn id="109" dur="1" fill="hold">
                                          <p:stCondLst>
                                            <p:cond delay="0"/>
                                          </p:stCondLst>
                                        </p:cTn>
                                        <p:tgtEl>
                                          <p:spTgt spid="2">
                                            <p:txEl>
                                              <p:pRg st="15" end="15"/>
                                            </p:txEl>
                                          </p:spTgt>
                                        </p:tgtEl>
                                        <p:attrNameLst>
                                          <p:attrName>style.visibility</p:attrName>
                                        </p:attrNameLst>
                                      </p:cBhvr>
                                      <p:to>
                                        <p:strVal val="visible"/>
                                      </p:to>
                                    </p:set>
                                    <p:animEffect transition="in" filter="blinds(horizontal)">
                                      <p:cBhvr>
                                        <p:cTn id="110" dur="500"/>
                                        <p:tgtEl>
                                          <p:spTgt spid="2">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2" grpI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Question mark on green pastel background">
            <a:extLst>
              <a:ext uri="{FF2B5EF4-FFF2-40B4-BE49-F238E27FC236}">
                <a16:creationId xmlns:a16="http://schemas.microsoft.com/office/drawing/2014/main" id="{AEE46116-AE56-45D4-AEDF-4434729AB901}"/>
              </a:ext>
            </a:extLst>
          </p:cNvPr>
          <p:cNvPicPr>
            <a:picLocks noChangeAspect="1"/>
          </p:cNvPicPr>
          <p:nvPr/>
        </p:nvPicPr>
        <p:blipFill rotWithShape="1">
          <a:blip r:embed="rId2"/>
          <a:srcRect b="15152"/>
          <a:stretch/>
        </p:blipFill>
        <p:spPr>
          <a:xfrm>
            <a:off x="381000" y="1066800"/>
            <a:ext cx="8382000" cy="5334000"/>
          </a:xfrm>
          <a:prstGeom prst="rect">
            <a:avLst/>
          </a:prstGeom>
          <a:noFill/>
        </p:spPr>
      </p:pic>
      <p:sp>
        <p:nvSpPr>
          <p:cNvPr id="2" name="Content Placeholder 1"/>
          <p:cNvSpPr>
            <a:spLocks noGrp="1"/>
          </p:cNvSpPr>
          <p:nvPr>
            <p:ph type="title"/>
          </p:nvPr>
        </p:nvSpPr>
        <p:spPr/>
        <p:txBody>
          <a:bodyPr wrap="square" anchor="ctr">
            <a:normAutofit/>
          </a:bodyPr>
          <a:lstStyle/>
          <a:p>
            <a:pPr algn="r"/>
            <a:r>
              <a:rPr lang="en-US" sz="3200" i="0" dirty="0"/>
              <a:t>Questions?</a:t>
            </a:r>
          </a:p>
        </p:txBody>
      </p:sp>
      <p:sp>
        <p:nvSpPr>
          <p:cNvPr id="4" name="Slide Number Placeholder 3"/>
          <p:cNvSpPr>
            <a:spLocks noGrp="1"/>
          </p:cNvSpPr>
          <p:nvPr>
            <p:ph type="sldNum" sz="quarter" idx="4"/>
          </p:nvPr>
        </p:nvSpPr>
        <p:spPr/>
        <p:txBody>
          <a:bodyPr wrap="square" anchor="t">
            <a:normAutofit/>
          </a:bodyPr>
          <a:lstStyle/>
          <a:p>
            <a:pPr>
              <a:spcAft>
                <a:spcPts val="600"/>
              </a:spcAft>
            </a:pPr>
            <a:fld id="{CF8BF5C1-0C31-4117-9346-26B34DEE768C}" type="slidenum">
              <a:rPr lang="en-US" altLang="en-US" sz="1000" smtClean="0">
                <a:solidFill>
                  <a:schemeClr val="tx2">
                    <a:lumMod val="40000"/>
                    <a:lumOff val="60000"/>
                  </a:schemeClr>
                </a:solidFill>
              </a:rPr>
              <a:pPr>
                <a:spcAft>
                  <a:spcPts val="600"/>
                </a:spcAft>
              </a:pPr>
              <a:t>44</a:t>
            </a:fld>
            <a:endParaRPr lang="en-US" altLang="en-US" sz="1000" dirty="0">
              <a:solidFill>
                <a:schemeClr val="tx2">
                  <a:lumMod val="40000"/>
                  <a:lumOff val="60000"/>
                </a:schemeClr>
              </a:solidFill>
            </a:endParaRPr>
          </a:p>
        </p:txBody>
      </p:sp>
    </p:spTree>
    <p:extLst>
      <p:ext uri="{BB962C8B-B14F-4D97-AF65-F5344CB8AC3E}">
        <p14:creationId xmlns:p14="http://schemas.microsoft.com/office/powerpoint/2010/main" val="10433730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marL="365760" indent="-365760">
              <a:buClr>
                <a:schemeClr val="tx2">
                  <a:lumMod val="40000"/>
                  <a:lumOff val="60000"/>
                </a:schemeClr>
              </a:buClr>
              <a:buSzPct val="100000"/>
              <a:buFont typeface="+mj-lt"/>
              <a:buAutoNum type="alphaLcPeriod"/>
            </a:pPr>
            <a:r>
              <a:rPr lang="en-US" sz="1800" b="0" i="0" dirty="0">
                <a:solidFill>
                  <a:schemeClr val="bg1"/>
                </a:solidFill>
                <a:ea typeface="+mj-ea"/>
              </a:rPr>
              <a:t>3.4 Given a scenario, install and configure wireless security settings</a:t>
            </a:r>
          </a:p>
          <a:p>
            <a:pPr marL="365760" indent="-365760">
              <a:buClr>
                <a:schemeClr val="tx2">
                  <a:lumMod val="40000"/>
                  <a:lumOff val="60000"/>
                </a:schemeClr>
              </a:buClr>
              <a:buSzPct val="100000"/>
              <a:buFont typeface="+mj-lt"/>
              <a:buAutoNum type="alphaLcPeriod"/>
            </a:pPr>
            <a:r>
              <a:rPr lang="en-US" sz="1800" b="0" i="0" dirty="0">
                <a:solidFill>
                  <a:schemeClr val="bg1"/>
                </a:solidFill>
                <a:ea typeface="+mj-ea"/>
              </a:rPr>
              <a:t>3.5 Given a scenario, implement secure mobile solutions</a:t>
            </a:r>
            <a:endParaRPr lang="en-US" b="0" i="0" dirty="0">
              <a:solidFill>
                <a:schemeClr val="bg1"/>
              </a:solidFill>
            </a:endParaRPr>
          </a:p>
        </p:txBody>
      </p:sp>
      <p:sp>
        <p:nvSpPr>
          <p:cNvPr id="3" name="Title 2"/>
          <p:cNvSpPr>
            <a:spLocks noGrp="1"/>
          </p:cNvSpPr>
          <p:nvPr>
            <p:ph type="title"/>
          </p:nvPr>
        </p:nvSpPr>
        <p:spPr/>
        <p:txBody>
          <a:bodyPr/>
          <a:lstStyle/>
          <a:p>
            <a:r>
              <a:rPr lang="en-US" sz="1800" dirty="0"/>
              <a:t>8. Securing Wireless &amp; Mobile Solutions</a:t>
            </a:r>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45</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25541922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001000" y="6524625"/>
            <a:ext cx="1143000" cy="304800"/>
          </a:xfrm>
        </p:spPr>
        <p:txBody>
          <a:bodyPr/>
          <a:lstStyle/>
          <a:p>
            <a:fld id="{CF8BF5C1-0C31-4117-9346-26B34DEE768C}" type="slidenum">
              <a:rPr lang="en-US" altLang="en-US" smtClean="0"/>
              <a:pPr/>
              <a:t>46</a:t>
            </a:fld>
            <a:endParaRPr lang="en-US" altLang="en-US" dirty="0"/>
          </a:p>
        </p:txBody>
      </p:sp>
    </p:spTree>
    <p:extLst>
      <p:ext uri="{BB962C8B-B14F-4D97-AF65-F5344CB8AC3E}">
        <p14:creationId xmlns:p14="http://schemas.microsoft.com/office/powerpoint/2010/main" val="3523292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sz="1800" dirty="0"/>
              <a:t>Authentication Methods</a:t>
            </a:r>
          </a:p>
          <a:p>
            <a:pPr lvl="1"/>
            <a:r>
              <a:rPr lang="en-US" sz="1800" b="0" dirty="0"/>
              <a:t>Open mode</a:t>
            </a:r>
          </a:p>
          <a:p>
            <a:pPr lvl="2"/>
            <a:r>
              <a:rPr lang="en-US" sz="1800" b="0" dirty="0"/>
              <a:t>No Credentials </a:t>
            </a:r>
          </a:p>
          <a:p>
            <a:pPr lvl="2"/>
            <a:r>
              <a:rPr lang="en-US" sz="1800" b="0" dirty="0"/>
              <a:t>No authentication</a:t>
            </a:r>
          </a:p>
          <a:p>
            <a:pPr lvl="2"/>
            <a:r>
              <a:rPr lang="en-US" sz="1800" b="0" dirty="0"/>
              <a:t>No security</a:t>
            </a:r>
          </a:p>
          <a:p>
            <a:pPr lvl="1"/>
            <a:r>
              <a:rPr lang="en-US" sz="1800" b="0" dirty="0"/>
              <a:t> Equivalent Privacy (WEP) </a:t>
            </a:r>
          </a:p>
          <a:p>
            <a:pPr lvl="2"/>
            <a:r>
              <a:rPr lang="en-US" sz="1800" b="0" dirty="0"/>
              <a:t>WEP RC4</a:t>
            </a:r>
          </a:p>
          <a:p>
            <a:pPr lvl="2"/>
            <a:r>
              <a:rPr lang="en-US" sz="1800" b="0" dirty="0"/>
              <a:t>Weakest form of wireless security, with a 40-bit key </a:t>
            </a:r>
          </a:p>
          <a:p>
            <a:pPr lvl="2"/>
            <a:r>
              <a:rPr lang="en-US" sz="1800" b="0" dirty="0"/>
              <a:t>Easy to crack within seconds by an Initialization Vector (IV) attack</a:t>
            </a:r>
          </a:p>
        </p:txBody>
      </p:sp>
      <p:sp>
        <p:nvSpPr>
          <p:cNvPr id="4" name="Slide Number Placeholder 3"/>
          <p:cNvSpPr>
            <a:spLocks noGrp="1"/>
          </p:cNvSpPr>
          <p:nvPr>
            <p:ph type="sldNum" sz="quarter" idx="4"/>
          </p:nvPr>
        </p:nvSpPr>
        <p:spPr/>
        <p:txBody>
          <a:bodyPr/>
          <a:lstStyle/>
          <a:p>
            <a:pPr marL="0" marR="0" lvl="0" indent="0"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defTabSz="457200" rtl="0" eaLnBrk="0" fontAlgn="auto" latinLnBrk="0" hangingPunct="0">
                <a:lnSpc>
                  <a:spcPct val="100000"/>
                </a:lnSpc>
                <a:spcBef>
                  <a:spcPts val="0"/>
                </a:spcBef>
                <a:spcAft>
                  <a:spcPts val="0"/>
                </a:spcAft>
                <a:buClrTx/>
                <a:buSzTx/>
                <a:buFontTx/>
                <a:buNone/>
                <a:tabLst/>
                <a:defRPr/>
              </a:pPr>
              <a:t>5</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
        <p:nvSpPr>
          <p:cNvPr id="3" name="Title 2"/>
          <p:cNvSpPr>
            <a:spLocks noGrp="1"/>
          </p:cNvSpPr>
          <p:nvPr>
            <p:ph type="title" idx="4294967295"/>
          </p:nvPr>
        </p:nvSpPr>
        <p:spPr>
          <a:xfrm>
            <a:off x="1371600" y="457200"/>
            <a:ext cx="7391400" cy="609600"/>
          </a:xfrm>
          <a:prstGeom prst="rect">
            <a:avLst/>
          </a:prstGeom>
        </p:spPr>
        <p:txBody>
          <a:bodyPr/>
          <a:lstStyle/>
          <a:p>
            <a:pPr algn="r"/>
            <a:r>
              <a:rPr lang="en-US" sz="2000" dirty="0"/>
              <a:t>3.4 Given a scenario, install and configure wireless security settings</a:t>
            </a:r>
          </a:p>
        </p:txBody>
      </p:sp>
    </p:spTree>
    <p:extLst>
      <p:ext uri="{BB962C8B-B14F-4D97-AF65-F5344CB8AC3E}">
        <p14:creationId xmlns:p14="http://schemas.microsoft.com/office/powerpoint/2010/main" val="1950244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Authentication Methods</a:t>
            </a:r>
          </a:p>
          <a:p>
            <a:pPr lvl="1"/>
            <a:r>
              <a:rPr lang="en-US" sz="1400" b="0" dirty="0"/>
              <a:t>Wi-Fi Protected Access (</a:t>
            </a:r>
            <a:r>
              <a:rPr lang="en-US" sz="1400" b="0" dirty="0" err="1"/>
              <a:t>WPA</a:t>
            </a:r>
            <a:r>
              <a:rPr lang="en-US" sz="1400" b="0" dirty="0"/>
              <a:t>)</a:t>
            </a:r>
          </a:p>
          <a:p>
            <a:pPr lvl="2"/>
            <a:r>
              <a:rPr lang="en-US" sz="1400" b="0" dirty="0" err="1"/>
              <a:t>WPA</a:t>
            </a:r>
            <a:r>
              <a:rPr lang="en-US" sz="1400" b="0" dirty="0"/>
              <a:t> uses </a:t>
            </a:r>
            <a:r>
              <a:rPr lang="en-US" sz="1400" b="0" dirty="0" err="1"/>
              <a:t>RC4</a:t>
            </a:r>
            <a:r>
              <a:rPr lang="en-US" sz="1400" b="0" dirty="0"/>
              <a:t>-128 in </a:t>
            </a:r>
            <a:r>
              <a:rPr lang="en-US" sz="1400" b="0" dirty="0" err="1"/>
              <a:t>TKIP</a:t>
            </a:r>
            <a:endParaRPr lang="en-US" sz="1400" b="0" dirty="0"/>
          </a:p>
          <a:p>
            <a:pPr lvl="2"/>
            <a:r>
              <a:rPr lang="en-US" sz="1400" b="0" dirty="0" err="1"/>
              <a:t>WPA</a:t>
            </a:r>
            <a:r>
              <a:rPr lang="en-US" sz="1400" b="0" dirty="0"/>
              <a:t> replaced </a:t>
            </a:r>
            <a:r>
              <a:rPr lang="en-US" sz="1400" b="0" dirty="0" err="1"/>
              <a:t>WEP</a:t>
            </a:r>
            <a:r>
              <a:rPr lang="en-US" sz="1400" b="0" dirty="0"/>
              <a:t> as it uses the Temporal Key Integrity Protocol (</a:t>
            </a:r>
            <a:r>
              <a:rPr lang="en-US" sz="1400" b="0" dirty="0" err="1"/>
              <a:t>TKIP</a:t>
            </a:r>
            <a:r>
              <a:rPr lang="en-US" sz="1400" b="0" dirty="0"/>
              <a:t>)</a:t>
            </a:r>
          </a:p>
          <a:p>
            <a:pPr lvl="2"/>
            <a:r>
              <a:rPr lang="en-US" sz="1400" b="0" dirty="0"/>
              <a:t>Uses </a:t>
            </a:r>
            <a:r>
              <a:rPr lang="en-US" sz="1400" b="0" dirty="0" err="1"/>
              <a:t>RC4</a:t>
            </a:r>
            <a:r>
              <a:rPr lang="en-US" sz="1400" b="0" dirty="0"/>
              <a:t> 128 bit stream cipher </a:t>
            </a:r>
          </a:p>
          <a:p>
            <a:pPr lvl="2"/>
            <a:r>
              <a:rPr lang="en-US" sz="1400" dirty="0" err="1"/>
              <a:t>TKIP</a:t>
            </a:r>
            <a:r>
              <a:rPr lang="en-US" sz="1400" dirty="0"/>
              <a:t> is vulnerable to replay attacks</a:t>
            </a:r>
          </a:p>
          <a:p>
            <a:pPr lvl="1"/>
            <a:r>
              <a:rPr lang="en-US" sz="1600" b="0" dirty="0"/>
              <a:t>WPS (Wi-Fi Protected Setup)</a:t>
            </a:r>
          </a:p>
          <a:p>
            <a:pPr lvl="2"/>
            <a:r>
              <a:rPr lang="en-US" sz="1600" b="0" dirty="0"/>
              <a:t>Non-credentialed Authentication</a:t>
            </a:r>
          </a:p>
          <a:p>
            <a:pPr lvl="2"/>
            <a:r>
              <a:rPr lang="en-US" sz="1600" b="0" dirty="0"/>
              <a:t>Password is already stored </a:t>
            </a:r>
          </a:p>
          <a:p>
            <a:pPr lvl="2"/>
            <a:r>
              <a:rPr lang="en-US" sz="1600" b="0" dirty="0"/>
              <a:t>Press push button to get connected to the wireless network</a:t>
            </a:r>
          </a:p>
          <a:p>
            <a:pPr lvl="2"/>
            <a:r>
              <a:rPr lang="en-US" sz="1600" b="0" dirty="0"/>
              <a:t>Commonly used to connect </a:t>
            </a:r>
            <a:r>
              <a:rPr lang="en-US" sz="1600" b="0" dirty="0" err="1"/>
              <a:t>IoT</a:t>
            </a:r>
            <a:endParaRPr lang="en-US" sz="1600" b="0" dirty="0"/>
          </a:p>
          <a:p>
            <a:pPr lvl="2"/>
            <a:endParaRPr lang="en-US" dirty="0"/>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6</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
        <p:nvSpPr>
          <p:cNvPr id="7" name="Title 6"/>
          <p:cNvSpPr>
            <a:spLocks noGrp="1"/>
          </p:cNvSpPr>
          <p:nvPr>
            <p:ph type="title" idx="4294967295"/>
          </p:nvPr>
        </p:nvSpPr>
        <p:spPr>
          <a:xfrm>
            <a:off x="1371600" y="373886"/>
            <a:ext cx="7391400" cy="609600"/>
          </a:xfrm>
          <a:prstGeom prst="rect">
            <a:avLst/>
          </a:prstGeom>
        </p:spPr>
        <p:txBody>
          <a:bodyPr/>
          <a:lstStyle/>
          <a:p>
            <a:r>
              <a:rPr lang="en-US" sz="2000" dirty="0"/>
              <a:t>3.4 Given a scenario, install and configure wireless security settings</a:t>
            </a:r>
          </a:p>
        </p:txBody>
      </p:sp>
    </p:spTree>
    <p:extLst>
      <p:ext uri="{BB962C8B-B14F-4D97-AF65-F5344CB8AC3E}">
        <p14:creationId xmlns:p14="http://schemas.microsoft.com/office/powerpoint/2010/main" val="1031916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Authentication Methods</a:t>
            </a:r>
          </a:p>
          <a:p>
            <a:pPr lvl="1"/>
            <a:r>
              <a:rPr lang="en-US" sz="1600" b="0" dirty="0"/>
              <a:t>Wi-Fi Protected Access Version 2 (WPA2)</a:t>
            </a:r>
          </a:p>
          <a:p>
            <a:pPr lvl="2"/>
            <a:r>
              <a:rPr lang="en-US" sz="1600" b="0" dirty="0"/>
              <a:t>Much stronger than WPA</a:t>
            </a:r>
          </a:p>
          <a:p>
            <a:pPr lvl="2"/>
            <a:r>
              <a:rPr lang="en-US" sz="1600" b="0" dirty="0"/>
              <a:t>Uses Counter Mode with the Cipher Block Chaining Message Authentication Code Protocol (CCMP) also known as:</a:t>
            </a:r>
          </a:p>
          <a:p>
            <a:pPr lvl="3"/>
            <a:r>
              <a:rPr lang="en-US" sz="1600" b="0" dirty="0"/>
              <a:t>AES128_CCM</a:t>
            </a:r>
          </a:p>
          <a:p>
            <a:pPr lvl="2">
              <a:buClr>
                <a:srgbClr val="0F6FC6">
                  <a:lumMod val="75000"/>
                </a:srgbClr>
              </a:buClr>
            </a:pPr>
            <a:r>
              <a:rPr lang="en-US" sz="1600" b="0" dirty="0"/>
              <a:t>Features of WPA2 include:</a:t>
            </a:r>
          </a:p>
          <a:p>
            <a:pPr lvl="3">
              <a:buClr>
                <a:srgbClr val="0F6FC6">
                  <a:lumMod val="75000"/>
                </a:srgbClr>
              </a:buClr>
            </a:pPr>
            <a:endParaRPr lang="en-US" dirty="0"/>
          </a:p>
          <a:p>
            <a:pPr lvl="2">
              <a:buClr>
                <a:srgbClr val="0F6FC6">
                  <a:lumMod val="75000"/>
                </a:srgbClr>
              </a:buClr>
            </a:pPr>
            <a:endParaRPr lang="en-US" dirty="0"/>
          </a:p>
          <a:p>
            <a:pPr lvl="2">
              <a:buClr>
                <a:srgbClr val="0F6FC6">
                  <a:lumMod val="75000"/>
                </a:srgbClr>
              </a:buClr>
            </a:pPr>
            <a:endParaRPr lang="en-US" dirty="0">
              <a:solidFill>
                <a:prstClr val="black"/>
              </a:solidFill>
            </a:endParaRPr>
          </a:p>
          <a:p>
            <a:pPr lvl="3"/>
            <a:endParaRPr lang="en-US" dirty="0"/>
          </a:p>
        </p:txBody>
      </p:sp>
      <p:sp>
        <p:nvSpPr>
          <p:cNvPr id="4" name="Slide Number Placeholder 3"/>
          <p:cNvSpPr>
            <a:spLocks noGrp="1"/>
          </p:cNvSpPr>
          <p:nvPr>
            <p:ph type="sldNum" sz="quarter" idx="4"/>
          </p:nvPr>
        </p:nvSpPr>
        <p:spPr/>
        <p:txBody>
          <a:bodyPr/>
          <a:lstStyle/>
          <a:p>
            <a:pPr marL="0" marR="0" lvl="0" indent="0" algn="ctr" defTabSz="457200" rtl="0" eaLnBrk="0" fontAlgn="auto" latinLnBrk="0" hangingPunct="0">
              <a:lnSpc>
                <a:spcPct val="100000"/>
              </a:lnSpc>
              <a:spcBef>
                <a:spcPts val="0"/>
              </a:spcBef>
              <a:spcAft>
                <a:spcPts val="0"/>
              </a:spcAft>
              <a:buClrTx/>
              <a:buSzTx/>
              <a:buFontTx/>
              <a:buNone/>
              <a:tabLst/>
              <a:defRPr/>
            </a:pPr>
            <a:fld id="{CF8BF5C1-0C31-4117-9346-26B34DEE768C}" type="slidenum">
              <a:rPr kumimoji="0" lang="en-US" altLang="en-US" sz="1000" i="0" u="none" strike="noStrike" kern="1200" cap="none" spc="0" normalizeH="0" baseline="0" noProof="0" smtClean="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rPr>
              <a:pPr marL="0" marR="0" lvl="0" indent="0" algn="ctr" defTabSz="457200" rtl="0" eaLnBrk="0" fontAlgn="auto" latinLnBrk="0" hangingPunct="0">
                <a:lnSpc>
                  <a:spcPct val="100000"/>
                </a:lnSpc>
                <a:spcBef>
                  <a:spcPts val="0"/>
                </a:spcBef>
                <a:spcAft>
                  <a:spcPts val="0"/>
                </a:spcAft>
                <a:buClrTx/>
                <a:buSzTx/>
                <a:buFontTx/>
                <a:buNone/>
                <a:tabLst/>
                <a:defRPr/>
              </a:pPr>
              <a:t>7</a:t>
            </a:fld>
            <a:endParaRPr kumimoji="0" lang="en-US" altLang="en-US" sz="1000" i="0" u="none" strike="noStrike" kern="1200" cap="none" spc="0" normalizeH="0" baseline="0" noProof="0" dirty="0">
              <a:ln>
                <a:noFill/>
              </a:ln>
              <a:solidFill>
                <a:schemeClr val="tx2">
                  <a:lumMod val="40000"/>
                  <a:lumOff val="60000"/>
                </a:schemeClr>
              </a:solidFill>
              <a:effectLst/>
              <a:uLnTx/>
              <a:uFillTx/>
              <a:latin typeface="Calibri" panose="020F0502020204030204" pitchFamily="34" charset="0"/>
              <a:ea typeface="+mn-ea"/>
              <a:cs typeface="Calibri" panose="020F0502020204030204" pitchFamily="34" charset="0"/>
            </a:endParaRPr>
          </a:p>
        </p:txBody>
      </p:sp>
      <p:sp>
        <p:nvSpPr>
          <p:cNvPr id="3" name="Title 2"/>
          <p:cNvSpPr>
            <a:spLocks noGrp="1"/>
          </p:cNvSpPr>
          <p:nvPr>
            <p:ph type="title" idx="4294967295"/>
          </p:nvPr>
        </p:nvSpPr>
        <p:spPr>
          <a:xfrm>
            <a:off x="1386840" y="370390"/>
            <a:ext cx="7391400" cy="696410"/>
          </a:xfrm>
          <a:prstGeom prst="rect">
            <a:avLst/>
          </a:prstGeom>
        </p:spPr>
        <p:txBody>
          <a:bodyPr/>
          <a:lstStyle/>
          <a:p>
            <a:r>
              <a:rPr lang="en-US" sz="2000" dirty="0"/>
              <a:t>3.4 Given a scenario, install and configure wireless security settings</a:t>
            </a:r>
          </a:p>
        </p:txBody>
      </p:sp>
      <p:sp>
        <p:nvSpPr>
          <p:cNvPr id="11" name="Rectangle 10"/>
          <p:cNvSpPr/>
          <p:nvPr/>
        </p:nvSpPr>
        <p:spPr>
          <a:xfrm>
            <a:off x="3987800" y="3609975"/>
            <a:ext cx="4572000" cy="1231106"/>
          </a:xfrm>
          <a:prstGeom prst="rect">
            <a:avLst/>
          </a:prstGeom>
        </p:spPr>
        <p:txBody>
          <a:bodyPr>
            <a:spAutoFit/>
          </a:bodyPr>
          <a:lstStyle/>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WPA2-TKIP</a:t>
            </a:r>
          </a:p>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WPA2-CCMP</a:t>
            </a:r>
          </a:p>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WPA2-CCMP + TKIP</a:t>
            </a:r>
          </a:p>
        </p:txBody>
      </p:sp>
      <p:sp>
        <p:nvSpPr>
          <p:cNvPr id="12" name="Rectangle 11"/>
          <p:cNvSpPr/>
          <p:nvPr/>
        </p:nvSpPr>
        <p:spPr>
          <a:xfrm>
            <a:off x="365760" y="3609975"/>
            <a:ext cx="4572000" cy="1231106"/>
          </a:xfrm>
          <a:prstGeom prst="rect">
            <a:avLst/>
          </a:prstGeom>
        </p:spPr>
        <p:txBody>
          <a:bodyPr>
            <a:spAutoFit/>
          </a:bodyPr>
          <a:lstStyle/>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WPA2- PSK (Pre-Shared Key)</a:t>
            </a:r>
          </a:p>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WPA2-Enterprise</a:t>
            </a:r>
          </a:p>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WPA2-WPS</a:t>
            </a:r>
          </a:p>
        </p:txBody>
      </p:sp>
    </p:spTree>
    <p:extLst>
      <p:ext uri="{BB962C8B-B14F-4D97-AF65-F5344CB8AC3E}">
        <p14:creationId xmlns:p14="http://schemas.microsoft.com/office/powerpoint/2010/main" val="3953111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81000" y="1066800"/>
            <a:ext cx="5606983" cy="5334000"/>
          </a:xfrm>
        </p:spPr>
        <p:txBody>
          <a:bodyPr/>
          <a:lstStyle/>
          <a:p>
            <a:r>
              <a:rPr lang="en-US" dirty="0"/>
              <a:t>Authentication Methods</a:t>
            </a:r>
          </a:p>
          <a:p>
            <a:pPr lvl="1"/>
            <a:r>
              <a:rPr lang="en-US" dirty="0"/>
              <a:t>Pre-Shared Key (PSK)</a:t>
            </a:r>
          </a:p>
          <a:p>
            <a:pPr lvl="2"/>
            <a:r>
              <a:rPr lang="en-US" dirty="0"/>
              <a:t>User enters the password for home network access</a:t>
            </a:r>
          </a:p>
          <a:p>
            <a:pPr lvl="2"/>
            <a:r>
              <a:rPr lang="en-US" dirty="0"/>
              <a:t>Home version for WPA2 known as Personal Mode</a:t>
            </a:r>
          </a:p>
          <a:p>
            <a:pPr lvl="1"/>
            <a:r>
              <a:rPr lang="en-US" dirty="0"/>
              <a:t>WPA2-CCMP</a:t>
            </a:r>
          </a:p>
          <a:p>
            <a:pPr lvl="2"/>
            <a:r>
              <a:rPr lang="en-US" dirty="0"/>
              <a:t>Strongest version of WPA2</a:t>
            </a:r>
          </a:p>
          <a:p>
            <a:pPr lvl="1"/>
            <a:r>
              <a:rPr lang="en-US" dirty="0"/>
              <a:t>WPA2-TKIP </a:t>
            </a:r>
          </a:p>
          <a:p>
            <a:pPr lvl="2"/>
            <a:r>
              <a:rPr lang="en-US" dirty="0"/>
              <a:t>Provides compatibility with legacy systems</a:t>
            </a:r>
          </a:p>
          <a:p>
            <a:pPr lvl="1"/>
            <a:r>
              <a:rPr lang="en-US" dirty="0"/>
              <a:t>WPA2-CCMP + TKIP</a:t>
            </a:r>
          </a:p>
          <a:p>
            <a:pPr lvl="2"/>
            <a:r>
              <a:rPr lang="en-US" dirty="0"/>
              <a:t>Provides strong security for AES compatible systems</a:t>
            </a:r>
          </a:p>
          <a:p>
            <a:pPr lvl="2"/>
            <a:r>
              <a:rPr lang="en-US" dirty="0"/>
              <a:t>Provides compatibility with legacy systems</a:t>
            </a:r>
          </a:p>
          <a:p>
            <a:pPr lvl="1"/>
            <a:endParaRPr lang="en-US" dirty="0"/>
          </a:p>
          <a:p>
            <a:pPr lvl="2"/>
            <a:endParaRPr lang="en-US" dirty="0"/>
          </a:p>
          <a:p>
            <a:endParaRPr lang="en-US" dirty="0"/>
          </a:p>
        </p:txBody>
      </p:sp>
      <p:sp>
        <p:nvSpPr>
          <p:cNvPr id="7" name="Title 6"/>
          <p:cNvSpPr>
            <a:spLocks noGrp="1"/>
          </p:cNvSpPr>
          <p:nvPr>
            <p:ph type="title"/>
          </p:nvPr>
        </p:nvSpPr>
        <p:spPr/>
        <p:txBody>
          <a:bodyPr/>
          <a:lstStyle/>
          <a:p>
            <a:r>
              <a:rPr lang="en-US" dirty="0"/>
              <a:t>3.4 Given a scenario, install and configure wireless security settings</a:t>
            </a:r>
          </a:p>
        </p:txBody>
      </p:sp>
      <p:sp>
        <p:nvSpPr>
          <p:cNvPr id="4" name="Slide Number Placeholder 3"/>
          <p:cNvSpPr>
            <a:spLocks noGrp="1"/>
          </p:cNvSpPr>
          <p:nvPr>
            <p:ph type="sldNum" sz="quarter" idx="4"/>
          </p:nvPr>
        </p:nvSpPr>
        <p:spPr/>
        <p:txBody>
          <a:bodyPr/>
          <a:lstStyle/>
          <a:p>
            <a:pPr lvl="0"/>
            <a:fld id="{CF8BF5C1-0C31-4117-9346-26B34DEE768C}" type="slidenum">
              <a:rPr lang="en-US" altLang="en-US" noProof="0" smtClean="0"/>
              <a:pPr lvl="0"/>
              <a:t>8</a:t>
            </a:fld>
            <a:endParaRPr lang="en-US" altLang="en-US" noProof="0" dirty="0"/>
          </a:p>
        </p:txBody>
      </p:sp>
      <p:sp>
        <p:nvSpPr>
          <p:cNvPr id="6" name="Rectangle 5"/>
          <p:cNvSpPr/>
          <p:nvPr/>
        </p:nvSpPr>
        <p:spPr bwMode="auto">
          <a:xfrm>
            <a:off x="7315199" y="1543189"/>
            <a:ext cx="1463040" cy="836491"/>
          </a:xfrm>
          <a:prstGeom prst="rect">
            <a:avLst/>
          </a:prstGeom>
          <a:blipFill>
            <a:blip r:embed="rId2"/>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WPA2 Personal</a:t>
            </a:r>
          </a:p>
        </p:txBody>
      </p:sp>
      <p:sp>
        <p:nvSpPr>
          <p:cNvPr id="8" name="Rectangle 7"/>
          <p:cNvSpPr/>
          <p:nvPr/>
        </p:nvSpPr>
        <p:spPr bwMode="auto">
          <a:xfrm>
            <a:off x="7315199" y="2640468"/>
            <a:ext cx="1463040" cy="836490"/>
          </a:xfrm>
          <a:prstGeom prst="rect">
            <a:avLst/>
          </a:prstGeom>
          <a:blipFill>
            <a:blip r:embed="rId3"/>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PSK-mode</a:t>
            </a:r>
          </a:p>
        </p:txBody>
      </p:sp>
      <p:sp>
        <p:nvSpPr>
          <p:cNvPr id="9" name="Rectangle 8"/>
          <p:cNvSpPr/>
          <p:nvPr/>
        </p:nvSpPr>
        <p:spPr bwMode="auto">
          <a:xfrm>
            <a:off x="7315199" y="3737749"/>
            <a:ext cx="1463040" cy="836490"/>
          </a:xfrm>
          <a:prstGeom prst="rect">
            <a:avLst/>
          </a:prstGeom>
          <a:blipFill>
            <a:blip r:embed="rId4"/>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TKIP and/or CCMP</a:t>
            </a:r>
          </a:p>
        </p:txBody>
      </p:sp>
      <p:sp>
        <p:nvSpPr>
          <p:cNvPr id="10" name="Rectangle 9"/>
          <p:cNvSpPr/>
          <p:nvPr/>
        </p:nvSpPr>
        <p:spPr bwMode="auto">
          <a:xfrm>
            <a:off x="7315199" y="4835029"/>
            <a:ext cx="1463040" cy="836490"/>
          </a:xfrm>
          <a:prstGeom prst="rect">
            <a:avLst/>
          </a:prstGeom>
          <a:blipFill>
            <a:blip r:embed="rId5"/>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AES-128 </a:t>
            </a: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(for </a:t>
            </a: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CCMP)</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RC4-128 (for TKIP)</a:t>
            </a:r>
          </a:p>
        </p:txBody>
      </p:sp>
      <p:cxnSp>
        <p:nvCxnSpPr>
          <p:cNvPr id="11" name="Straight Arrow Connector 42"/>
          <p:cNvCxnSpPr>
            <a:stCxn id="6" idx="2"/>
            <a:endCxn id="8" idx="0"/>
          </p:cNvCxnSpPr>
          <p:nvPr/>
        </p:nvCxnSpPr>
        <p:spPr>
          <a:xfrm>
            <a:off x="8046719" y="2379680"/>
            <a:ext cx="0" cy="260788"/>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12" name="Straight Arrow Connector 42"/>
          <p:cNvCxnSpPr>
            <a:stCxn id="8" idx="2"/>
            <a:endCxn id="9" idx="0"/>
          </p:cNvCxnSpPr>
          <p:nvPr/>
        </p:nvCxnSpPr>
        <p:spPr>
          <a:xfrm>
            <a:off x="8046719" y="3476958"/>
            <a:ext cx="0" cy="260791"/>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13" name="Straight Arrow Connector 42"/>
          <p:cNvCxnSpPr>
            <a:stCxn id="9" idx="2"/>
            <a:endCxn id="10" idx="0"/>
          </p:cNvCxnSpPr>
          <p:nvPr/>
        </p:nvCxnSpPr>
        <p:spPr>
          <a:xfrm>
            <a:off x="8046719" y="4574239"/>
            <a:ext cx="0" cy="260790"/>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14" name="Rectangle 13"/>
          <p:cNvSpPr/>
          <p:nvPr/>
        </p:nvSpPr>
        <p:spPr bwMode="auto">
          <a:xfrm>
            <a:off x="5987983" y="1834360"/>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Security Mode</a:t>
            </a:r>
          </a:p>
        </p:txBody>
      </p:sp>
      <p:sp>
        <p:nvSpPr>
          <p:cNvPr id="15" name="Rectangle 14"/>
          <p:cNvSpPr/>
          <p:nvPr/>
        </p:nvSpPr>
        <p:spPr bwMode="auto">
          <a:xfrm>
            <a:off x="5987983" y="2931639"/>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Authentication</a:t>
            </a:r>
          </a:p>
        </p:txBody>
      </p:sp>
      <p:sp>
        <p:nvSpPr>
          <p:cNvPr id="16" name="Rectangle 15"/>
          <p:cNvSpPr/>
          <p:nvPr/>
        </p:nvSpPr>
        <p:spPr bwMode="auto">
          <a:xfrm>
            <a:off x="5987983" y="4028920"/>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Encryption</a:t>
            </a:r>
          </a:p>
        </p:txBody>
      </p:sp>
      <p:sp>
        <p:nvSpPr>
          <p:cNvPr id="17" name="Rectangle 16"/>
          <p:cNvSpPr/>
          <p:nvPr/>
        </p:nvSpPr>
        <p:spPr bwMode="auto">
          <a:xfrm>
            <a:off x="5987983" y="5126201"/>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Cipher/Algorithm</a:t>
            </a:r>
          </a:p>
        </p:txBody>
      </p:sp>
    </p:spTree>
    <p:extLst>
      <p:ext uri="{BB962C8B-B14F-4D97-AF65-F5344CB8AC3E}">
        <p14:creationId xmlns:p14="http://schemas.microsoft.com/office/powerpoint/2010/main" val="1920083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Authentication Methods</a:t>
            </a:r>
          </a:p>
          <a:p>
            <a:pPr lvl="1"/>
            <a:r>
              <a:rPr lang="en-US" dirty="0"/>
              <a:t>WPA2-Enterprise</a:t>
            </a:r>
          </a:p>
          <a:p>
            <a:pPr lvl="2"/>
            <a:r>
              <a:rPr lang="en-US" dirty="0"/>
              <a:t>Corporate version of WPA2 </a:t>
            </a:r>
          </a:p>
          <a:p>
            <a:pPr lvl="2"/>
            <a:r>
              <a:rPr lang="en-US" dirty="0"/>
              <a:t>Centralized domain environment</a:t>
            </a:r>
          </a:p>
          <a:p>
            <a:pPr lvl="2"/>
            <a:r>
              <a:rPr lang="en-US" dirty="0"/>
              <a:t>AAA server combines with 802.1x</a:t>
            </a:r>
          </a:p>
          <a:p>
            <a:pPr lvl="2"/>
            <a:r>
              <a:rPr lang="en-US" dirty="0"/>
              <a:t>Uses server certificates for authentication</a:t>
            </a:r>
          </a:p>
          <a:p>
            <a:pPr lvl="3"/>
            <a:r>
              <a:rPr lang="en-US" dirty="0"/>
              <a:t>RADIUS - user management</a:t>
            </a:r>
          </a:p>
          <a:p>
            <a:pPr lvl="3"/>
            <a:r>
              <a:rPr lang="en-US" dirty="0"/>
              <a:t>TACACS+ - device management</a:t>
            </a:r>
          </a:p>
          <a:p>
            <a:pPr lvl="2"/>
            <a:r>
              <a:rPr lang="en-US" dirty="0"/>
              <a:t>802.1x uses EAP variant</a:t>
            </a:r>
          </a:p>
          <a:p>
            <a:endParaRPr lang="en-US" dirty="0"/>
          </a:p>
        </p:txBody>
      </p:sp>
      <p:sp>
        <p:nvSpPr>
          <p:cNvPr id="3" name="Title 2"/>
          <p:cNvSpPr>
            <a:spLocks noGrp="1"/>
          </p:cNvSpPr>
          <p:nvPr>
            <p:ph type="title"/>
          </p:nvPr>
        </p:nvSpPr>
        <p:spPr/>
        <p:txBody>
          <a:bodyPr/>
          <a:lstStyle/>
          <a:p>
            <a:r>
              <a:rPr lang="en-US"/>
              <a:t>3.4 Given a scenario, install and configure wireless security settings</a:t>
            </a:r>
            <a:endParaRPr lang="en-US" dirty="0"/>
          </a:p>
        </p:txBody>
      </p:sp>
      <p:sp>
        <p:nvSpPr>
          <p:cNvPr id="4" name="Slide Number Placeholder 3"/>
          <p:cNvSpPr>
            <a:spLocks noGrp="1"/>
          </p:cNvSpPr>
          <p:nvPr>
            <p:ph type="sldNum" sz="quarter" idx="4"/>
          </p:nvPr>
        </p:nvSpPr>
        <p:spPr/>
        <p:txBody>
          <a:bodyPr/>
          <a:lstStyle/>
          <a:p>
            <a:pPr lvl="0"/>
            <a:fld id="{CF8BF5C1-0C31-4117-9346-26B34DEE768C}" type="slidenum">
              <a:rPr lang="en-US" altLang="en-US" noProof="0" smtClean="0"/>
              <a:pPr lvl="0"/>
              <a:t>9</a:t>
            </a:fld>
            <a:endParaRPr lang="en-US" altLang="en-US" noProof="0" dirty="0"/>
          </a:p>
        </p:txBody>
      </p:sp>
      <p:sp>
        <p:nvSpPr>
          <p:cNvPr id="5" name="Rectangle 4"/>
          <p:cNvSpPr/>
          <p:nvPr/>
        </p:nvSpPr>
        <p:spPr>
          <a:xfrm>
            <a:off x="2278380" y="5158192"/>
            <a:ext cx="4572000" cy="800219"/>
          </a:xfrm>
          <a:prstGeom prst="rect">
            <a:avLst/>
          </a:prstGeom>
        </p:spPr>
        <p:txBody>
          <a:bodyPr>
            <a:spAutoFit/>
          </a:bodyPr>
          <a:lstStyle/>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b="1"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PEAP</a:t>
            </a:r>
          </a:p>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b="1"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EAP-FAST</a:t>
            </a:r>
          </a:p>
        </p:txBody>
      </p:sp>
      <p:sp>
        <p:nvSpPr>
          <p:cNvPr id="6" name="Rectangle 5"/>
          <p:cNvSpPr/>
          <p:nvPr/>
        </p:nvSpPr>
        <p:spPr>
          <a:xfrm>
            <a:off x="381000" y="5158191"/>
            <a:ext cx="4572000" cy="800219"/>
          </a:xfrm>
          <a:prstGeom prst="rect">
            <a:avLst/>
          </a:prstGeom>
        </p:spPr>
        <p:txBody>
          <a:bodyPr>
            <a:spAutoFit/>
          </a:bodyPr>
          <a:lstStyle/>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b="1"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EAP-TLS</a:t>
            </a:r>
          </a:p>
          <a:p>
            <a:pPr marL="822960" marR="0" lvl="3" indent="-274320" algn="l" defTabSz="914400" rtl="0" eaLnBrk="1" fontAlgn="base" latinLnBrk="0" hangingPunct="1">
              <a:lnSpc>
                <a:spcPct val="100000"/>
              </a:lnSpc>
              <a:spcBef>
                <a:spcPts val="1200"/>
              </a:spcBef>
              <a:spcAft>
                <a:spcPct val="0"/>
              </a:spcAft>
              <a:buClr>
                <a:schemeClr val="tx2">
                  <a:lumMod val="40000"/>
                  <a:lumOff val="60000"/>
                </a:schemeClr>
              </a:buClr>
              <a:buSzPct val="100000"/>
              <a:buFont typeface="Wingdings" panose="05000000000000000000" pitchFamily="2" charset="2"/>
              <a:buChar char="§"/>
              <a:tabLst/>
              <a:defRPr/>
            </a:pPr>
            <a:r>
              <a:rPr kumimoji="0" lang="en-US" sz="1800" b="1" i="0" u="none" strike="noStrike" kern="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EAP-TTLS</a:t>
            </a:r>
          </a:p>
        </p:txBody>
      </p:sp>
      <p:sp>
        <p:nvSpPr>
          <p:cNvPr id="24" name="Rectangle 23"/>
          <p:cNvSpPr/>
          <p:nvPr/>
        </p:nvSpPr>
        <p:spPr bwMode="auto">
          <a:xfrm>
            <a:off x="7299960" y="1543189"/>
            <a:ext cx="1463040" cy="836491"/>
          </a:xfrm>
          <a:prstGeom prst="rect">
            <a:avLst/>
          </a:prstGeom>
          <a:blipFill>
            <a:blip r:embed="rId2"/>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WPA2 Enterprise</a:t>
            </a:r>
          </a:p>
        </p:txBody>
      </p:sp>
      <p:sp>
        <p:nvSpPr>
          <p:cNvPr id="25" name="Rectangle 24"/>
          <p:cNvSpPr/>
          <p:nvPr/>
        </p:nvSpPr>
        <p:spPr bwMode="auto">
          <a:xfrm>
            <a:off x="7299960" y="2640468"/>
            <a:ext cx="1463040" cy="836490"/>
          </a:xfrm>
          <a:prstGeom prst="rect">
            <a:avLst/>
          </a:prstGeom>
          <a:blipFill>
            <a:blip r:embed="rId3"/>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lvl="0" algn="ctr">
              <a:defRPr/>
            </a:pPr>
            <a:r>
              <a:rPr lang="en-US" sz="12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Enterprise-mode</a:t>
            </a:r>
          </a:p>
          <a:p>
            <a:pPr lvl="0" algn="ctr">
              <a:defRPr/>
            </a:pPr>
            <a:r>
              <a:rPr lang="en-US" sz="12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802.1x using EAP</a:t>
            </a:r>
            <a:endPar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6" name="Rectangle 25"/>
          <p:cNvSpPr/>
          <p:nvPr/>
        </p:nvSpPr>
        <p:spPr bwMode="auto">
          <a:xfrm>
            <a:off x="7299960" y="3737749"/>
            <a:ext cx="1463040" cy="836490"/>
          </a:xfrm>
          <a:prstGeom prst="rect">
            <a:avLst/>
          </a:prstGeom>
          <a:blipFill>
            <a:blip r:embed="rId4"/>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CCMP</a:t>
            </a:r>
          </a:p>
        </p:txBody>
      </p:sp>
      <p:sp>
        <p:nvSpPr>
          <p:cNvPr id="27" name="Rectangle 26"/>
          <p:cNvSpPr/>
          <p:nvPr/>
        </p:nvSpPr>
        <p:spPr bwMode="auto">
          <a:xfrm>
            <a:off x="7299960" y="4835029"/>
            <a:ext cx="1463040" cy="836490"/>
          </a:xfrm>
          <a:prstGeom prst="rect">
            <a:avLst/>
          </a:prstGeom>
          <a:blipFill>
            <a:blip r:embed="rId5"/>
            <a:stretch>
              <a:fillRect/>
            </a:stretch>
          </a:blip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AES-128 </a:t>
            </a:r>
            <a:r>
              <a:rPr lang="en-US" sz="1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(for</a:t>
            </a: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 CCMP)</a:t>
            </a:r>
          </a:p>
        </p:txBody>
      </p:sp>
      <p:cxnSp>
        <p:nvCxnSpPr>
          <p:cNvPr id="28" name="Straight Arrow Connector 42"/>
          <p:cNvCxnSpPr>
            <a:stCxn id="24" idx="2"/>
            <a:endCxn id="25" idx="0"/>
          </p:cNvCxnSpPr>
          <p:nvPr/>
        </p:nvCxnSpPr>
        <p:spPr>
          <a:xfrm>
            <a:off x="8031480" y="2379680"/>
            <a:ext cx="0" cy="260788"/>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29" name="Straight Arrow Connector 42"/>
          <p:cNvCxnSpPr>
            <a:stCxn id="25" idx="2"/>
            <a:endCxn id="26" idx="0"/>
          </p:cNvCxnSpPr>
          <p:nvPr/>
        </p:nvCxnSpPr>
        <p:spPr>
          <a:xfrm>
            <a:off x="8031480" y="3476958"/>
            <a:ext cx="0" cy="260791"/>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30" name="Straight Arrow Connector 42"/>
          <p:cNvCxnSpPr>
            <a:stCxn id="26" idx="2"/>
            <a:endCxn id="27" idx="0"/>
          </p:cNvCxnSpPr>
          <p:nvPr/>
        </p:nvCxnSpPr>
        <p:spPr>
          <a:xfrm>
            <a:off x="8031480" y="4574239"/>
            <a:ext cx="0" cy="260790"/>
          </a:xfrm>
          <a:prstGeom prst="straightConnector1">
            <a:avLst/>
          </a:prstGeom>
          <a:ln w="38100">
            <a:solidFill>
              <a:schemeClr val="bg1"/>
            </a:solidFill>
            <a:tailEnd type="triangle"/>
          </a:ln>
          <a:effectLst>
            <a:outerShdw blurRad="50800" dist="76200" dir="5400000" rotWithShape="0">
              <a:prstClr val="black">
                <a:alpha val="50000"/>
              </a:prstClr>
            </a:out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5972744" y="1834360"/>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Security Mode</a:t>
            </a:r>
          </a:p>
        </p:txBody>
      </p:sp>
      <p:sp>
        <p:nvSpPr>
          <p:cNvPr id="32" name="Rectangle 31"/>
          <p:cNvSpPr/>
          <p:nvPr/>
        </p:nvSpPr>
        <p:spPr bwMode="auto">
          <a:xfrm>
            <a:off x="5972744" y="2931639"/>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Authentication</a:t>
            </a:r>
          </a:p>
        </p:txBody>
      </p:sp>
      <p:sp>
        <p:nvSpPr>
          <p:cNvPr id="33" name="Rectangle 32"/>
          <p:cNvSpPr/>
          <p:nvPr/>
        </p:nvSpPr>
        <p:spPr bwMode="auto">
          <a:xfrm>
            <a:off x="5972744" y="4028920"/>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Encryption</a:t>
            </a:r>
          </a:p>
        </p:txBody>
      </p:sp>
      <p:sp>
        <p:nvSpPr>
          <p:cNvPr id="34" name="Rectangle 33"/>
          <p:cNvSpPr/>
          <p:nvPr/>
        </p:nvSpPr>
        <p:spPr bwMode="auto">
          <a:xfrm>
            <a:off x="5972744" y="5126201"/>
            <a:ext cx="1188720" cy="276727"/>
          </a:xfrm>
          <a:prstGeom prst="rect">
            <a:avLst/>
          </a:prstGeom>
          <a:solidFill>
            <a:schemeClr val="tx1"/>
          </a:solidFill>
          <a:ln w="28575">
            <a:solidFill>
              <a:schemeClr val="bg1"/>
            </a:solid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alibri" panose="020F0502020204030204" pitchFamily="34" charset="0"/>
                <a:ea typeface="+mn-ea"/>
                <a:cs typeface="Calibri" panose="020F0502020204030204" pitchFamily="34" charset="0"/>
              </a:rPr>
              <a:t>Cipher/Algorithm</a:t>
            </a:r>
          </a:p>
        </p:txBody>
      </p:sp>
    </p:spTree>
    <p:extLst>
      <p:ext uri="{BB962C8B-B14F-4D97-AF65-F5344CB8AC3E}">
        <p14:creationId xmlns:p14="http://schemas.microsoft.com/office/powerpoint/2010/main" val="1722376031"/>
      </p:ext>
    </p:extLst>
  </p:cSld>
  <p:clrMapOvr>
    <a:masterClrMapping/>
  </p:clrMapOvr>
</p:sld>
</file>

<file path=ppt/theme/theme1.xml><?xml version="1.0" encoding="utf-8"?>
<a:theme xmlns:a="http://schemas.openxmlformats.org/drawingml/2006/main" name="6_USAF(Unclas)">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USAF(Uncla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66FF"/>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spPr>
      <a:bodyPr wrap="none" anchor="ctr"/>
      <a:lstStyle>
        <a:defPPr>
          <a:defRPr/>
        </a:defPPr>
      </a:lstStyle>
    </a:spDef>
    <a:lnDef>
      <a:spPr bwMode="auto">
        <a:xfrm>
          <a:off x="0" y="0"/>
          <a:ext cx="1" cy="1"/>
        </a:xfrm>
        <a:custGeom>
          <a:avLst/>
          <a:gdLst/>
          <a:ahLst/>
          <a:cxnLst/>
          <a:rect l="0" t="0" r="0" b="0"/>
          <a:pathLst/>
        </a:custGeom>
        <a:solidFill>
          <a:schemeClr val="accent1"/>
        </a:solidFill>
        <a:ln w="127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charset="0"/>
          </a:defRPr>
        </a:defPPr>
      </a:lstStyle>
    </a:lnDef>
  </a:objectDefaults>
  <a:extraClrSchemeLst>
    <a:extraClrScheme>
      <a:clrScheme name="USAF(Unclas)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AF(Unclas)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AF(Unclas)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AF(Unclas)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AF(Unclas)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AF(Unclas)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AF(Unclas)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7_USAF(Unclas)">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USAF(Uncla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66FF"/>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spPr>
      <a:bodyPr wrap="none" anchor="ctr"/>
      <a:lstStyle>
        <a:defPPr>
          <a:defRPr/>
        </a:defPPr>
      </a:lstStyle>
    </a:spDef>
    <a:lnDef>
      <a:spPr bwMode="auto">
        <a:xfrm>
          <a:off x="0" y="0"/>
          <a:ext cx="1" cy="1"/>
        </a:xfrm>
        <a:custGeom>
          <a:avLst/>
          <a:gdLst/>
          <a:ahLst/>
          <a:cxnLst/>
          <a:rect l="0" t="0" r="0" b="0"/>
          <a:pathLst/>
        </a:custGeom>
        <a:solidFill>
          <a:schemeClr val="accent1"/>
        </a:solidFill>
        <a:ln w="127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charset="0"/>
          </a:defRPr>
        </a:defPPr>
      </a:lstStyle>
    </a:lnDef>
  </a:objectDefaults>
  <a:extraClrSchemeLst>
    <a:extraClrScheme>
      <a:clrScheme name="USAF(Unclas)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AF(Unclas)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AF(Unclas)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AF(Unclas)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AF(Unclas)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AF(Unclas)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AF(Unclas)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USAF(Unclas)">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USAF(Uncla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66FF"/>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spPr>
      <a:bodyPr wrap="none" anchor="ctr"/>
      <a:lstStyle>
        <a:defPPr>
          <a:defRPr/>
        </a:defPPr>
      </a:lstStyle>
    </a:spDef>
    <a:lnDef>
      <a:spPr bwMode="auto">
        <a:xfrm>
          <a:off x="0" y="0"/>
          <a:ext cx="1" cy="1"/>
        </a:xfrm>
        <a:custGeom>
          <a:avLst/>
          <a:gdLst/>
          <a:ahLst/>
          <a:cxnLst/>
          <a:rect l="0" t="0" r="0" b="0"/>
          <a:pathLst/>
        </a:custGeom>
        <a:solidFill>
          <a:schemeClr val="accent1"/>
        </a:solidFill>
        <a:ln w="127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charset="0"/>
          </a:defRPr>
        </a:defPPr>
      </a:lstStyle>
    </a:lnDef>
  </a:objectDefaults>
  <a:extraClrSchemeLst>
    <a:extraClrScheme>
      <a:clrScheme name="USAF(Unclas)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AF(Unclas)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AF(Unclas)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AF(Unclas)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AF(Unclas)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AF(Unclas)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AF(Unclas)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2_USAF(Unclas)">
  <a:themeElements>
    <a:clrScheme name="USAF(Unclas)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USAF(Uncla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66FF"/>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spPr>
      <a:bodyPr wrap="none" anchor="ctr"/>
      <a:lstStyle>
        <a:defPPr>
          <a:defRPr/>
        </a:defPPr>
      </a:lstStyle>
    </a:spDef>
    <a:lnDef>
      <a:spPr bwMode="auto">
        <a:xfrm>
          <a:off x="0" y="0"/>
          <a:ext cx="1" cy="1"/>
        </a:xfrm>
        <a:custGeom>
          <a:avLst/>
          <a:gdLst/>
          <a:ahLst/>
          <a:cxnLst/>
          <a:rect l="0" t="0" r="0" b="0"/>
          <a:pathLst/>
        </a:custGeom>
        <a:solidFill>
          <a:schemeClr val="accent1"/>
        </a:solidFill>
        <a:ln w="127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charset="0"/>
          </a:defRPr>
        </a:defPPr>
      </a:lstStyle>
    </a:lnDef>
  </a:objectDefaults>
  <a:extraClrSchemeLst>
    <a:extraClrScheme>
      <a:clrScheme name="USAF(Unclas)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AF(Unclas)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AF(Unclas)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AF(Unclas)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AF(Unclas)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AF(Unclas)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AF(Unclas)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USAF(Unclas)">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USAF(Uncla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66FF"/>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spPr>
      <a:bodyPr wrap="none" anchor="ctr"/>
      <a:lstStyle>
        <a:defPPr>
          <a:defRPr/>
        </a:defPPr>
      </a:lstStyle>
    </a:spDef>
    <a:lnDef>
      <a:spPr bwMode="auto">
        <a:xfrm>
          <a:off x="0" y="0"/>
          <a:ext cx="1" cy="1"/>
        </a:xfrm>
        <a:custGeom>
          <a:avLst/>
          <a:gdLst/>
          <a:ahLst/>
          <a:cxnLst/>
          <a:rect l="0" t="0" r="0" b="0"/>
          <a:pathLst/>
        </a:custGeom>
        <a:solidFill>
          <a:schemeClr val="accent1"/>
        </a:solidFill>
        <a:ln w="127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charset="0"/>
          </a:defRPr>
        </a:defPPr>
      </a:lstStyle>
    </a:lnDef>
  </a:objectDefaults>
  <a:extraClrSchemeLst>
    <a:extraClrScheme>
      <a:clrScheme name="USAF(Unclas)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AF(Unclas)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AF(Unclas)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AF(Unclas)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AF(Unclas)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AF(Unclas)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AF(Unclas)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22.png"/></Relationships>
</file>

<file path=ppt/webextensions/webextension1.xml><?xml version="1.0" encoding="utf-8"?>
<we:webextension xmlns:we="http://schemas.microsoft.com/office/webextensions/webextension/2010/11" id="{9D99683E-D787-A143-8F45-1C02C4229E2F}">
  <we:reference id="wa104221182" version="3.3.0.0" store="en-US" storeType="OMEX"/>
  <we:alternateReferences>
    <we:reference id="wa104221182" version="3.3.0.0" store="wa104221182" storeType="OMEX"/>
  </we:alternateReferences>
  <we:properties>
    <we:property name="autoplay" value="0"/>
    <we:property name="endtime" value="0"/>
    <we:property name="slideId" value="906"/>
    <we:property name="starttime" value="0"/>
    <we:property name="vid" value="&quot;https://www.youtube.com/watch?v=7PtTn38f4os&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emplate>Office Theme</Template>
  <TotalTime>5372</TotalTime>
  <Words>3796</Words>
  <Application>Microsoft Macintosh PowerPoint</Application>
  <PresentationFormat>On-screen Show (4:3)</PresentationFormat>
  <Paragraphs>754</Paragraphs>
  <Slides>46</Slides>
  <Notes>13</Notes>
  <HiddenSlides>4</HiddenSlides>
  <MMClips>0</MMClips>
  <ScaleCrop>false</ScaleCrop>
  <HeadingPairs>
    <vt:vector size="6" baseType="variant">
      <vt:variant>
        <vt:lpstr>Fonts Used</vt:lpstr>
      </vt:variant>
      <vt:variant>
        <vt:i4>10</vt:i4>
      </vt:variant>
      <vt:variant>
        <vt:lpstr>Theme</vt:lpstr>
      </vt:variant>
      <vt:variant>
        <vt:i4>6</vt:i4>
      </vt:variant>
      <vt:variant>
        <vt:lpstr>Slide Titles</vt:lpstr>
      </vt:variant>
      <vt:variant>
        <vt:i4>46</vt:i4>
      </vt:variant>
    </vt:vector>
  </HeadingPairs>
  <TitlesOfParts>
    <vt:vector size="62" baseType="lpstr">
      <vt:lpstr>Arial</vt:lpstr>
      <vt:lpstr>Calibri</vt:lpstr>
      <vt:lpstr>Calibri Light</vt:lpstr>
      <vt:lpstr>Calibri-BoldItalic</vt:lpstr>
      <vt:lpstr>Century Schoolbook</vt:lpstr>
      <vt:lpstr>Courier New</vt:lpstr>
      <vt:lpstr>Open Sans</vt:lpstr>
      <vt:lpstr>Times</vt:lpstr>
      <vt:lpstr>Times New Roman</vt:lpstr>
      <vt:lpstr>Wingdings</vt:lpstr>
      <vt:lpstr>6_USAF(Unclas)</vt:lpstr>
      <vt:lpstr>7_USAF(Unclas)</vt:lpstr>
      <vt:lpstr>Office Theme</vt:lpstr>
      <vt:lpstr>3_USAF(Unclas)</vt:lpstr>
      <vt:lpstr>2_USAF(Unclas)</vt:lpstr>
      <vt:lpstr>8_USAF(Unclas)</vt:lpstr>
      <vt:lpstr>PowerPoint Presentation</vt:lpstr>
      <vt:lpstr>PowerPoint Presentation</vt:lpstr>
      <vt:lpstr>Securing Wireless &amp; Mobile Solutions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PowerPoint Presentation</vt:lpstr>
      <vt:lpstr>802.1x Port Security</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3.4 Given a scenario, install and configure wireless security settings</vt:lpstr>
      <vt:lpstr>3.5 Given a scenario, implement secure mobile solutions</vt:lpstr>
      <vt:lpstr>3.5 Given a scenario, implement secure mobile solutions</vt:lpstr>
      <vt:lpstr>3.5 Given a scenario, implement secure mobile solutions</vt:lpstr>
      <vt:lpstr>3.5 Given a scenario, implement secure mobile solutions</vt:lpstr>
      <vt:lpstr>3.5 Given a scenario, implement secure mobile solutions</vt:lpstr>
      <vt:lpstr>Mobile / Wireless Attacks</vt:lpstr>
      <vt:lpstr>Rogue Access Points and Evil Twins</vt:lpstr>
      <vt:lpstr>PowerPoint Presentation</vt:lpstr>
      <vt:lpstr>Questions?</vt:lpstr>
      <vt:lpstr>8. Securing Wireless &amp; Mobile Solutions</vt:lpstr>
      <vt:lpstr>PowerPoint Presentation</vt:lpstr>
    </vt:vector>
  </TitlesOfParts>
  <Company>U.S. Air Force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THAXTON, WESLEY K GS-09 USAF AETC 336 TRS/UUB</dc:creator>
  <cp:lastModifiedBy>Rina Schwartz</cp:lastModifiedBy>
  <cp:revision>73</cp:revision>
  <cp:lastPrinted>2021-06-21T14:22:58Z</cp:lastPrinted>
  <dcterms:created xsi:type="dcterms:W3CDTF">2021-06-17T13:08:04Z</dcterms:created>
  <dcterms:modified xsi:type="dcterms:W3CDTF">2022-12-29T19:58:51Z</dcterms:modified>
</cp:coreProperties>
</file>

<file path=docProps/thumbnail.jpeg>
</file>